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media/image27.jpg" ContentType="image/jpg"/>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heme/themeOverride1.xml" ContentType="application/vnd.openxmlformats-officedocument.themeOverr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media/image48.jpg" ContentType="image/jpg"/>
  <Override PartName="/ppt/tags/tag17.xml" ContentType="application/vnd.openxmlformats-officedocument.presentationml.tags+xml"/>
  <Override PartName="/ppt/tags/tag18.xml" ContentType="application/vnd.openxmlformats-officedocument.presentationml.tags+xml"/>
  <Override PartName="/ppt/media/image51.jpg" ContentType="image/jp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8" r:id="rId5"/>
    <p:sldMasterId id="2147483687" r:id="rId6"/>
    <p:sldMasterId id="2147483696" r:id="rId7"/>
    <p:sldMasterId id="2147483705" r:id="rId8"/>
    <p:sldMasterId id="2147483714" r:id="rId9"/>
    <p:sldMasterId id="2147483727" r:id="rId10"/>
    <p:sldMasterId id="2147483733" r:id="rId11"/>
    <p:sldMasterId id="2147483745" r:id="rId12"/>
    <p:sldMasterId id="2147483755" r:id="rId13"/>
  </p:sldMasterIdLst>
  <p:notesMasterIdLst>
    <p:notesMasterId r:id="rId82"/>
  </p:notesMasterIdLst>
  <p:sldIdLst>
    <p:sldId id="1822" r:id="rId14"/>
    <p:sldId id="1805" r:id="rId15"/>
    <p:sldId id="1794" r:id="rId16"/>
    <p:sldId id="1833" r:id="rId17"/>
    <p:sldId id="1831" r:id="rId18"/>
    <p:sldId id="1841" r:id="rId19"/>
    <p:sldId id="1834" r:id="rId20"/>
    <p:sldId id="1646" r:id="rId21"/>
    <p:sldId id="1814" r:id="rId22"/>
    <p:sldId id="1812" r:id="rId23"/>
    <p:sldId id="1808" r:id="rId24"/>
    <p:sldId id="1821" r:id="rId25"/>
    <p:sldId id="1819" r:id="rId26"/>
    <p:sldId id="1820" r:id="rId27"/>
    <p:sldId id="1829" r:id="rId28"/>
    <p:sldId id="1835" r:id="rId29"/>
    <p:sldId id="346" r:id="rId30"/>
    <p:sldId id="260" r:id="rId31"/>
    <p:sldId id="347" r:id="rId32"/>
    <p:sldId id="262" r:id="rId33"/>
    <p:sldId id="348" r:id="rId34"/>
    <p:sldId id="349" r:id="rId35"/>
    <p:sldId id="317" r:id="rId36"/>
    <p:sldId id="350" r:id="rId37"/>
    <p:sldId id="332" r:id="rId38"/>
    <p:sldId id="341" r:id="rId39"/>
    <p:sldId id="342" r:id="rId40"/>
    <p:sldId id="345" r:id="rId41"/>
    <p:sldId id="273" r:id="rId42"/>
    <p:sldId id="282" r:id="rId43"/>
    <p:sldId id="312" r:id="rId44"/>
    <p:sldId id="320" r:id="rId45"/>
    <p:sldId id="305" r:id="rId46"/>
    <p:sldId id="268" r:id="rId47"/>
    <p:sldId id="269" r:id="rId48"/>
    <p:sldId id="270" r:id="rId49"/>
    <p:sldId id="1837" r:id="rId50"/>
    <p:sldId id="1836" r:id="rId51"/>
    <p:sldId id="1809" r:id="rId52"/>
    <p:sldId id="776" r:id="rId53"/>
    <p:sldId id="264" r:id="rId54"/>
    <p:sldId id="259" r:id="rId55"/>
    <p:sldId id="732" r:id="rId56"/>
    <p:sldId id="263" r:id="rId57"/>
    <p:sldId id="265" r:id="rId58"/>
    <p:sldId id="729" r:id="rId59"/>
    <p:sldId id="392" r:id="rId60"/>
    <p:sldId id="795" r:id="rId61"/>
    <p:sldId id="775" r:id="rId62"/>
    <p:sldId id="740" r:id="rId63"/>
    <p:sldId id="394" r:id="rId64"/>
    <p:sldId id="796" r:id="rId65"/>
    <p:sldId id="393" r:id="rId66"/>
    <p:sldId id="741" r:id="rId67"/>
    <p:sldId id="721" r:id="rId68"/>
    <p:sldId id="720" r:id="rId69"/>
    <p:sldId id="723" r:id="rId70"/>
    <p:sldId id="791" r:id="rId71"/>
    <p:sldId id="266" r:id="rId72"/>
    <p:sldId id="267" r:id="rId73"/>
    <p:sldId id="356" r:id="rId74"/>
    <p:sldId id="1827" r:id="rId75"/>
    <p:sldId id="1838" r:id="rId76"/>
    <p:sldId id="1839" r:id="rId77"/>
    <p:sldId id="1806" r:id="rId78"/>
    <p:sldId id="1830" r:id="rId79"/>
    <p:sldId id="1840" r:id="rId80"/>
    <p:sldId id="1826" r:id="rId81"/>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0000"/>
    <a:srgbClr val="D3B5E9"/>
    <a:srgbClr val="F8F8F8"/>
    <a:srgbClr val="D60093"/>
    <a:srgbClr val="CC0099"/>
    <a:srgbClr val="FF3399"/>
    <a:srgbClr val="CC0000"/>
    <a:srgbClr val="D8DFD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25EA24-D805-411B-8209-512E35B11381}" v="12" dt="2022-03-04T17:00:26.509"/>
  </p1510:revLst>
</p1510:revInfo>
</file>

<file path=ppt/tableStyles.xml><?xml version="1.0" encoding="utf-8"?>
<a:tblStyleLst xmlns:a="http://schemas.openxmlformats.org/drawingml/2006/main" def="{5C22544A-7EE6-4342-B048-85BDC9FD1C3A}">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778"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viewProps" Target="viewProps.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4.xml"/><Relationship Id="rId71" Type="http://schemas.openxmlformats.org/officeDocument/2006/relationships/slide" Target="slides/slide58.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microsoft.com/office/2016/11/relationships/changesInfo" Target="changesInfos/changesInfo1.xml"/><Relationship Id="rId61" Type="http://schemas.openxmlformats.org/officeDocument/2006/relationships/slide" Target="slides/slide48.xml"/><Relationship Id="rId8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OCH Bernard" userId="ae0cac78-a6dd-4907-8125-6f9cd0539bb9" providerId="ADAL" clId="{0925EA24-D805-411B-8209-512E35B11381}"/>
    <pc:docChg chg="undo custSel addSld delSld modSld">
      <pc:chgData name="BLOCH Bernard" userId="ae0cac78-a6dd-4907-8125-6f9cd0539bb9" providerId="ADAL" clId="{0925EA24-D805-411B-8209-512E35B11381}" dt="2022-03-04T17:02:00.492" v="345" actId="115"/>
      <pc:docMkLst>
        <pc:docMk/>
      </pc:docMkLst>
      <pc:sldChg chg="addSp modSp mod">
        <pc:chgData name="BLOCH Bernard" userId="ae0cac78-a6dd-4907-8125-6f9cd0539bb9" providerId="ADAL" clId="{0925EA24-D805-411B-8209-512E35B11381}" dt="2022-03-04T17:02:00.492" v="345" actId="115"/>
        <pc:sldMkLst>
          <pc:docMk/>
          <pc:sldMk cId="2543765506" sldId="263"/>
        </pc:sldMkLst>
        <pc:spChg chg="add mod">
          <ac:chgData name="BLOCH Bernard" userId="ae0cac78-a6dd-4907-8125-6f9cd0539bb9" providerId="ADAL" clId="{0925EA24-D805-411B-8209-512E35B11381}" dt="2022-03-04T17:02:00.492" v="345" actId="115"/>
          <ac:spMkLst>
            <pc:docMk/>
            <pc:sldMk cId="2543765506" sldId="263"/>
            <ac:spMk id="6" creationId="{C2FE17D3-108E-4EC2-8674-4FB7920CE2DF}"/>
          </ac:spMkLst>
        </pc:spChg>
      </pc:sldChg>
      <pc:sldChg chg="addSp delSp modSp del mod">
        <pc:chgData name="BLOCH Bernard" userId="ae0cac78-a6dd-4907-8125-6f9cd0539bb9" providerId="ADAL" clId="{0925EA24-D805-411B-8209-512E35B11381}" dt="2022-03-04T15:43:05.981" v="60" actId="47"/>
        <pc:sldMkLst>
          <pc:docMk/>
          <pc:sldMk cId="0" sldId="370"/>
        </pc:sldMkLst>
        <pc:spChg chg="del">
          <ac:chgData name="BLOCH Bernard" userId="ae0cac78-a6dd-4907-8125-6f9cd0539bb9" providerId="ADAL" clId="{0925EA24-D805-411B-8209-512E35B11381}" dt="2022-03-04T15:41:26.534" v="45" actId="478"/>
          <ac:spMkLst>
            <pc:docMk/>
            <pc:sldMk cId="0" sldId="370"/>
            <ac:spMk id="7" creationId="{C0114820-1409-43DE-A988-D9224317922B}"/>
          </ac:spMkLst>
        </pc:spChg>
        <pc:spChg chg="del">
          <ac:chgData name="BLOCH Bernard" userId="ae0cac78-a6dd-4907-8125-6f9cd0539bb9" providerId="ADAL" clId="{0925EA24-D805-411B-8209-512E35B11381}" dt="2022-03-04T15:41:36.579" v="47" actId="478"/>
          <ac:spMkLst>
            <pc:docMk/>
            <pc:sldMk cId="0" sldId="370"/>
            <ac:spMk id="1199" creationId="{00000000-0000-0000-0000-000000000000}"/>
          </ac:spMkLst>
        </pc:spChg>
        <pc:grpChg chg="mod">
          <ac:chgData name="BLOCH Bernard" userId="ae0cac78-a6dd-4907-8125-6f9cd0539bb9" providerId="ADAL" clId="{0925EA24-D805-411B-8209-512E35B11381}" dt="2022-03-04T15:41:33.987" v="46" actId="1076"/>
          <ac:grpSpMkLst>
            <pc:docMk/>
            <pc:sldMk cId="0" sldId="370"/>
            <ac:grpSpMk id="1196" creationId="{00000000-0000-0000-0000-000000000000}"/>
          </ac:grpSpMkLst>
        </pc:grpChg>
        <pc:picChg chg="add mod">
          <ac:chgData name="BLOCH Bernard" userId="ae0cac78-a6dd-4907-8125-6f9cd0539bb9" providerId="ADAL" clId="{0925EA24-D805-411B-8209-512E35B11381}" dt="2022-03-04T15:42:14.787" v="50" actId="14100"/>
          <ac:picMkLst>
            <pc:docMk/>
            <pc:sldMk cId="0" sldId="370"/>
            <ac:picMk id="3" creationId="{54832369-661D-4087-95F5-7E24A482E410}"/>
          </ac:picMkLst>
        </pc:picChg>
        <pc:picChg chg="del">
          <ac:chgData name="BLOCH Bernard" userId="ae0cac78-a6dd-4907-8125-6f9cd0539bb9" providerId="ADAL" clId="{0925EA24-D805-411B-8209-512E35B11381}" dt="2022-03-04T15:41:22.956" v="44" actId="478"/>
          <ac:picMkLst>
            <pc:docMk/>
            <pc:sldMk cId="0" sldId="370"/>
            <ac:picMk id="6" creationId="{E757DACD-9FED-4B0B-8E67-6AAF943C207D}"/>
          </ac:picMkLst>
        </pc:picChg>
      </pc:sldChg>
      <pc:sldChg chg="addSp modSp mod">
        <pc:chgData name="BLOCH Bernard" userId="ae0cac78-a6dd-4907-8125-6f9cd0539bb9" providerId="ADAL" clId="{0925EA24-D805-411B-8209-512E35B11381}" dt="2022-03-04T17:00:56.342" v="337" actId="1038"/>
        <pc:sldMkLst>
          <pc:docMk/>
          <pc:sldMk cId="560189472" sldId="1826"/>
        </pc:sldMkLst>
        <pc:spChg chg="add mod">
          <ac:chgData name="BLOCH Bernard" userId="ae0cac78-a6dd-4907-8125-6f9cd0539bb9" providerId="ADAL" clId="{0925EA24-D805-411B-8209-512E35B11381}" dt="2022-03-04T17:00:56.342" v="337" actId="1038"/>
          <ac:spMkLst>
            <pc:docMk/>
            <pc:sldMk cId="560189472" sldId="1826"/>
            <ac:spMk id="7" creationId="{11D313E6-04D8-4C81-8E63-670A9C168379}"/>
          </ac:spMkLst>
        </pc:spChg>
      </pc:sldChg>
      <pc:sldChg chg="addSp delSp modSp mod">
        <pc:chgData name="BLOCH Bernard" userId="ae0cac78-a6dd-4907-8125-6f9cd0539bb9" providerId="ADAL" clId="{0925EA24-D805-411B-8209-512E35B11381}" dt="2022-03-04T15:40:01.569" v="34" actId="14100"/>
        <pc:sldMkLst>
          <pc:docMk/>
          <pc:sldMk cId="3301303993" sldId="1829"/>
        </pc:sldMkLst>
        <pc:spChg chg="del">
          <ac:chgData name="BLOCH Bernard" userId="ae0cac78-a6dd-4907-8125-6f9cd0539bb9" providerId="ADAL" clId="{0925EA24-D805-411B-8209-512E35B11381}" dt="2022-03-04T15:39:31.487" v="25" actId="478"/>
          <ac:spMkLst>
            <pc:docMk/>
            <pc:sldMk cId="3301303993" sldId="1829"/>
            <ac:spMk id="10" creationId="{955745B3-5FF0-48A6-8D8F-AA8993BAEAD8}"/>
          </ac:spMkLst>
        </pc:spChg>
        <pc:spChg chg="mod">
          <ac:chgData name="BLOCH Bernard" userId="ae0cac78-a6dd-4907-8125-6f9cd0539bb9" providerId="ADAL" clId="{0925EA24-D805-411B-8209-512E35B11381}" dt="2022-03-04T15:40:01.569" v="34" actId="14100"/>
          <ac:spMkLst>
            <pc:docMk/>
            <pc:sldMk cId="3301303993" sldId="1829"/>
            <ac:spMk id="17" creationId="{13055181-F6FA-42C7-BD9C-1AC221344F72}"/>
          </ac:spMkLst>
        </pc:spChg>
        <pc:picChg chg="add mod">
          <ac:chgData name="BLOCH Bernard" userId="ae0cac78-a6dd-4907-8125-6f9cd0539bb9" providerId="ADAL" clId="{0925EA24-D805-411B-8209-512E35B11381}" dt="2022-03-04T15:39:44.602" v="30" actId="1076"/>
          <ac:picMkLst>
            <pc:docMk/>
            <pc:sldMk cId="3301303993" sldId="1829"/>
            <ac:picMk id="3" creationId="{CE8978EA-5A68-46F4-A406-6D039B862E71}"/>
          </ac:picMkLst>
        </pc:picChg>
        <pc:picChg chg="del">
          <ac:chgData name="BLOCH Bernard" userId="ae0cac78-a6dd-4907-8125-6f9cd0539bb9" providerId="ADAL" clId="{0925EA24-D805-411B-8209-512E35B11381}" dt="2022-03-04T15:39:31.487" v="25" actId="478"/>
          <ac:picMkLst>
            <pc:docMk/>
            <pc:sldMk cId="3301303993" sldId="1829"/>
            <ac:picMk id="4" creationId="{D098C2DE-397A-4A2B-ACCA-E182A757207C}"/>
          </ac:picMkLst>
        </pc:picChg>
      </pc:sldChg>
      <pc:sldChg chg="addSp delSp modSp mod">
        <pc:chgData name="BLOCH Bernard" userId="ae0cac78-a6dd-4907-8125-6f9cd0539bb9" providerId="ADAL" clId="{0925EA24-D805-411B-8209-512E35B11381}" dt="2022-03-04T15:55:22.422" v="241" actId="114"/>
        <pc:sldMkLst>
          <pc:docMk/>
          <pc:sldMk cId="787045755" sldId="1830"/>
        </pc:sldMkLst>
        <pc:spChg chg="add del mod">
          <ac:chgData name="BLOCH Bernard" userId="ae0cac78-a6dd-4907-8125-6f9cd0539bb9" providerId="ADAL" clId="{0925EA24-D805-411B-8209-512E35B11381}" dt="2022-03-04T15:49:54.491" v="76" actId="478"/>
          <ac:spMkLst>
            <pc:docMk/>
            <pc:sldMk cId="787045755" sldId="1830"/>
            <ac:spMk id="6" creationId="{8C3EBF78-41EB-4AE7-9B60-29DC6C160265}"/>
          </ac:spMkLst>
        </pc:spChg>
        <pc:spChg chg="add mod">
          <ac:chgData name="BLOCH Bernard" userId="ae0cac78-a6dd-4907-8125-6f9cd0539bb9" providerId="ADAL" clId="{0925EA24-D805-411B-8209-512E35B11381}" dt="2022-03-04T15:52:15.845" v="83"/>
          <ac:spMkLst>
            <pc:docMk/>
            <pc:sldMk cId="787045755" sldId="1830"/>
            <ac:spMk id="7" creationId="{BDE2201F-3714-45C7-8161-EAAD8C562816}"/>
          </ac:spMkLst>
        </pc:spChg>
        <pc:spChg chg="del">
          <ac:chgData name="BLOCH Bernard" userId="ae0cac78-a6dd-4907-8125-6f9cd0539bb9" providerId="ADAL" clId="{0925EA24-D805-411B-8209-512E35B11381}" dt="2022-03-04T15:43:16.758" v="61" actId="478"/>
          <ac:spMkLst>
            <pc:docMk/>
            <pc:sldMk cId="787045755" sldId="1830"/>
            <ac:spMk id="10" creationId="{955745B3-5FF0-48A6-8D8F-AA8993BAEAD8}"/>
          </ac:spMkLst>
        </pc:spChg>
        <pc:spChg chg="add mod">
          <ac:chgData name="BLOCH Bernard" userId="ae0cac78-a6dd-4907-8125-6f9cd0539bb9" providerId="ADAL" clId="{0925EA24-D805-411B-8209-512E35B11381}" dt="2022-03-04T15:55:22.422" v="241" actId="114"/>
          <ac:spMkLst>
            <pc:docMk/>
            <pc:sldMk cId="787045755" sldId="1830"/>
            <ac:spMk id="11" creationId="{1217652F-C5FE-49AC-B463-677D5C2CBAE3}"/>
          </ac:spMkLst>
        </pc:spChg>
        <pc:spChg chg="add del">
          <ac:chgData name="BLOCH Bernard" userId="ae0cac78-a6dd-4907-8125-6f9cd0539bb9" providerId="ADAL" clId="{0925EA24-D805-411B-8209-512E35B11381}" dt="2022-03-04T15:53:20.740" v="137" actId="478"/>
          <ac:spMkLst>
            <pc:docMk/>
            <pc:sldMk cId="787045755" sldId="1830"/>
            <ac:spMk id="12" creationId="{88BD30C6-CA27-4683-9C98-C51B034C2D3C}"/>
          </ac:spMkLst>
        </pc:spChg>
        <pc:spChg chg="add mod">
          <ac:chgData name="BLOCH Bernard" userId="ae0cac78-a6dd-4907-8125-6f9cd0539bb9" providerId="ADAL" clId="{0925EA24-D805-411B-8209-512E35B11381}" dt="2022-03-04T15:54:17.685" v="146" actId="1037"/>
          <ac:spMkLst>
            <pc:docMk/>
            <pc:sldMk cId="787045755" sldId="1830"/>
            <ac:spMk id="13" creationId="{201B6A59-22C3-4ACE-84FB-E7D2DFC4DEA9}"/>
          </ac:spMkLst>
        </pc:spChg>
        <pc:spChg chg="add del">
          <ac:chgData name="BLOCH Bernard" userId="ae0cac78-a6dd-4907-8125-6f9cd0539bb9" providerId="ADAL" clId="{0925EA24-D805-411B-8209-512E35B11381}" dt="2022-03-04T15:54:43.308" v="203" actId="478"/>
          <ac:spMkLst>
            <pc:docMk/>
            <pc:sldMk cId="787045755" sldId="1830"/>
            <ac:spMk id="15" creationId="{32F2726E-DD50-4EF1-9938-9304FB524E38}"/>
          </ac:spMkLst>
        </pc:spChg>
        <pc:spChg chg="add mod">
          <ac:chgData name="BLOCH Bernard" userId="ae0cac78-a6dd-4907-8125-6f9cd0539bb9" providerId="ADAL" clId="{0925EA24-D805-411B-8209-512E35B11381}" dt="2022-03-04T15:54:40.366" v="202"/>
          <ac:spMkLst>
            <pc:docMk/>
            <pc:sldMk cId="787045755" sldId="1830"/>
            <ac:spMk id="16" creationId="{66083486-EFEE-4357-964C-082A2E852FD7}"/>
          </ac:spMkLst>
        </pc:spChg>
        <pc:spChg chg="del">
          <ac:chgData name="BLOCH Bernard" userId="ae0cac78-a6dd-4907-8125-6f9cd0539bb9" providerId="ADAL" clId="{0925EA24-D805-411B-8209-512E35B11381}" dt="2022-03-04T15:49:52.869" v="75" actId="478"/>
          <ac:spMkLst>
            <pc:docMk/>
            <pc:sldMk cId="787045755" sldId="1830"/>
            <ac:spMk id="17" creationId="{13055181-F6FA-42C7-BD9C-1AC221344F72}"/>
          </ac:spMkLst>
        </pc:spChg>
        <pc:picChg chg="add mod">
          <ac:chgData name="BLOCH Bernard" userId="ae0cac78-a6dd-4907-8125-6f9cd0539bb9" providerId="ADAL" clId="{0925EA24-D805-411B-8209-512E35B11381}" dt="2022-03-04T15:50:01.180" v="77" actId="1076"/>
          <ac:picMkLst>
            <pc:docMk/>
            <pc:sldMk cId="787045755" sldId="1830"/>
            <ac:picMk id="3" creationId="{DD277A78-3A48-411C-97CE-A4E5006BF3AE}"/>
          </ac:picMkLst>
        </pc:picChg>
        <pc:picChg chg="del">
          <ac:chgData name="BLOCH Bernard" userId="ae0cac78-a6dd-4907-8125-6f9cd0539bb9" providerId="ADAL" clId="{0925EA24-D805-411B-8209-512E35B11381}" dt="2022-03-04T15:43:16.758" v="61" actId="478"/>
          <ac:picMkLst>
            <pc:docMk/>
            <pc:sldMk cId="787045755" sldId="1830"/>
            <ac:picMk id="4" creationId="{D098C2DE-397A-4A2B-ACCA-E182A757207C}"/>
          </ac:picMkLst>
        </pc:picChg>
      </pc:sldChg>
      <pc:sldChg chg="addSp delSp mod">
        <pc:chgData name="BLOCH Bernard" userId="ae0cac78-a6dd-4907-8125-6f9cd0539bb9" providerId="ADAL" clId="{0925EA24-D805-411B-8209-512E35B11381}" dt="2022-03-04T15:37:17.099" v="2" actId="478"/>
        <pc:sldMkLst>
          <pc:docMk/>
          <pc:sldMk cId="2183585318" sldId="1831"/>
        </pc:sldMkLst>
        <pc:picChg chg="add del">
          <ac:chgData name="BLOCH Bernard" userId="ae0cac78-a6dd-4907-8125-6f9cd0539bb9" providerId="ADAL" clId="{0925EA24-D805-411B-8209-512E35B11381}" dt="2022-03-04T15:37:17.099" v="2" actId="478"/>
          <ac:picMkLst>
            <pc:docMk/>
            <pc:sldMk cId="2183585318" sldId="1831"/>
            <ac:picMk id="3" creationId="{B9EFB46C-C277-4E8B-9C96-0E130F69ECF1}"/>
          </ac:picMkLst>
        </pc:picChg>
      </pc:sldChg>
      <pc:sldChg chg="addSp delSp modSp mod">
        <pc:chgData name="BLOCH Bernard" userId="ae0cac78-a6dd-4907-8125-6f9cd0539bb9" providerId="ADAL" clId="{0925EA24-D805-411B-8209-512E35B11381}" dt="2022-03-04T15:41:02.946" v="43" actId="166"/>
        <pc:sldMkLst>
          <pc:docMk/>
          <pc:sldMk cId="3527498674" sldId="1837"/>
        </pc:sldMkLst>
        <pc:spChg chg="del">
          <ac:chgData name="BLOCH Bernard" userId="ae0cac78-a6dd-4907-8125-6f9cd0539bb9" providerId="ADAL" clId="{0925EA24-D805-411B-8209-512E35B11381}" dt="2022-03-04T15:40:17.330" v="36" actId="478"/>
          <ac:spMkLst>
            <pc:docMk/>
            <pc:sldMk cId="3527498674" sldId="1837"/>
            <ac:spMk id="10" creationId="{955745B3-5FF0-48A6-8D8F-AA8993BAEAD8}"/>
          </ac:spMkLst>
        </pc:spChg>
        <pc:spChg chg="mod ord">
          <ac:chgData name="BLOCH Bernard" userId="ae0cac78-a6dd-4907-8125-6f9cd0539bb9" providerId="ADAL" clId="{0925EA24-D805-411B-8209-512E35B11381}" dt="2022-03-04T15:41:02.946" v="43" actId="166"/>
          <ac:spMkLst>
            <pc:docMk/>
            <pc:sldMk cId="3527498674" sldId="1837"/>
            <ac:spMk id="17" creationId="{13055181-F6FA-42C7-BD9C-1AC221344F72}"/>
          </ac:spMkLst>
        </pc:spChg>
        <pc:picChg chg="add mod">
          <ac:chgData name="BLOCH Bernard" userId="ae0cac78-a6dd-4907-8125-6f9cd0539bb9" providerId="ADAL" clId="{0925EA24-D805-411B-8209-512E35B11381}" dt="2022-03-04T15:40:56.290" v="42" actId="14100"/>
          <ac:picMkLst>
            <pc:docMk/>
            <pc:sldMk cId="3527498674" sldId="1837"/>
            <ac:picMk id="3" creationId="{4329BBA3-1781-4408-96B8-FC138C2068A5}"/>
          </ac:picMkLst>
        </pc:picChg>
        <pc:picChg chg="del">
          <ac:chgData name="BLOCH Bernard" userId="ae0cac78-a6dd-4907-8125-6f9cd0539bb9" providerId="ADAL" clId="{0925EA24-D805-411B-8209-512E35B11381}" dt="2022-03-04T15:40:15.096" v="35" actId="478"/>
          <ac:picMkLst>
            <pc:docMk/>
            <pc:sldMk cId="3527498674" sldId="1837"/>
            <ac:picMk id="4" creationId="{D098C2DE-397A-4A2B-ACCA-E182A757207C}"/>
          </ac:picMkLst>
        </pc:picChg>
      </pc:sldChg>
      <pc:sldChg chg="addSp delSp modSp mod">
        <pc:chgData name="BLOCH Bernard" userId="ae0cac78-a6dd-4907-8125-6f9cd0539bb9" providerId="ADAL" clId="{0925EA24-D805-411B-8209-512E35B11381}" dt="2022-03-04T15:42:59.968" v="59" actId="1076"/>
        <pc:sldMkLst>
          <pc:docMk/>
          <pc:sldMk cId="2781826383" sldId="1838"/>
        </pc:sldMkLst>
        <pc:spChg chg="mod">
          <ac:chgData name="BLOCH Bernard" userId="ae0cac78-a6dd-4907-8125-6f9cd0539bb9" providerId="ADAL" clId="{0925EA24-D805-411B-8209-512E35B11381}" dt="2022-03-04T15:42:48.525" v="56"/>
          <ac:spMkLst>
            <pc:docMk/>
            <pc:sldMk cId="2781826383" sldId="1838"/>
            <ac:spMk id="9" creationId="{EADE3111-EC63-4556-9360-67C3441D101E}"/>
          </ac:spMkLst>
        </pc:spChg>
        <pc:spChg chg="del">
          <ac:chgData name="BLOCH Bernard" userId="ae0cac78-a6dd-4907-8125-6f9cd0539bb9" providerId="ADAL" clId="{0925EA24-D805-411B-8209-512E35B11381}" dt="2022-03-04T15:42:38.328" v="54" actId="478"/>
          <ac:spMkLst>
            <pc:docMk/>
            <pc:sldMk cId="2781826383" sldId="1838"/>
            <ac:spMk id="10" creationId="{955745B3-5FF0-48A6-8D8F-AA8993BAEAD8}"/>
          </ac:spMkLst>
        </pc:spChg>
        <pc:spChg chg="mod">
          <ac:chgData name="BLOCH Bernard" userId="ae0cac78-a6dd-4907-8125-6f9cd0539bb9" providerId="ADAL" clId="{0925EA24-D805-411B-8209-512E35B11381}" dt="2022-03-04T15:42:34.691" v="53" actId="27636"/>
          <ac:spMkLst>
            <pc:docMk/>
            <pc:sldMk cId="2781826383" sldId="1838"/>
            <ac:spMk id="17" creationId="{13055181-F6FA-42C7-BD9C-1AC221344F72}"/>
          </ac:spMkLst>
        </pc:spChg>
        <pc:grpChg chg="add mod">
          <ac:chgData name="BLOCH Bernard" userId="ae0cac78-a6dd-4907-8125-6f9cd0539bb9" providerId="ADAL" clId="{0925EA24-D805-411B-8209-512E35B11381}" dt="2022-03-04T15:42:59.968" v="59" actId="1076"/>
          <ac:grpSpMkLst>
            <pc:docMk/>
            <pc:sldMk cId="2781826383" sldId="1838"/>
            <ac:grpSpMk id="7" creationId="{79673461-593C-4A89-8D4B-BCB586E416A6}"/>
          </ac:grpSpMkLst>
        </pc:grpChg>
        <pc:picChg chg="del">
          <ac:chgData name="BLOCH Bernard" userId="ae0cac78-a6dd-4907-8125-6f9cd0539bb9" providerId="ADAL" clId="{0925EA24-D805-411B-8209-512E35B11381}" dt="2022-03-04T15:42:38.328" v="54" actId="478"/>
          <ac:picMkLst>
            <pc:docMk/>
            <pc:sldMk cId="2781826383" sldId="1838"/>
            <ac:picMk id="4" creationId="{D098C2DE-397A-4A2B-ACCA-E182A757207C}"/>
          </ac:picMkLst>
        </pc:picChg>
        <pc:picChg chg="add mod">
          <ac:chgData name="BLOCH Bernard" userId="ae0cac78-a6dd-4907-8125-6f9cd0539bb9" providerId="ADAL" clId="{0925EA24-D805-411B-8209-512E35B11381}" dt="2022-03-04T15:42:43.243" v="55"/>
          <ac:picMkLst>
            <pc:docMk/>
            <pc:sldMk cId="2781826383" sldId="1838"/>
            <ac:picMk id="6" creationId="{613E8970-A76B-433F-9AB2-ACF34D5F0724}"/>
          </ac:picMkLst>
        </pc:picChg>
        <pc:picChg chg="mod">
          <ac:chgData name="BLOCH Bernard" userId="ae0cac78-a6dd-4907-8125-6f9cd0539bb9" providerId="ADAL" clId="{0925EA24-D805-411B-8209-512E35B11381}" dt="2022-03-04T15:42:48.525" v="56"/>
          <ac:picMkLst>
            <pc:docMk/>
            <pc:sldMk cId="2781826383" sldId="1838"/>
            <ac:picMk id="8" creationId="{02315165-5AA2-49EC-B1A2-FC382E183148}"/>
          </ac:picMkLst>
        </pc:picChg>
      </pc:sldChg>
      <pc:sldChg chg="addSp delSp modSp add mod">
        <pc:chgData name="BLOCH Bernard" userId="ae0cac78-a6dd-4907-8125-6f9cd0539bb9" providerId="ADAL" clId="{0925EA24-D805-411B-8209-512E35B11381}" dt="2022-03-04T15:37:33.216" v="24"/>
        <pc:sldMkLst>
          <pc:docMk/>
          <pc:sldMk cId="301814977" sldId="1841"/>
        </pc:sldMkLst>
        <pc:spChg chg="add del mod">
          <ac:chgData name="BLOCH Bernard" userId="ae0cac78-a6dd-4907-8125-6f9cd0539bb9" providerId="ADAL" clId="{0925EA24-D805-411B-8209-512E35B11381}" dt="2022-03-04T15:37:22.322" v="5" actId="478"/>
          <ac:spMkLst>
            <pc:docMk/>
            <pc:sldMk cId="301814977" sldId="1841"/>
            <ac:spMk id="5" creationId="{F2C29BB4-939C-4403-A5AD-168C32AF6DD1}"/>
          </ac:spMkLst>
        </pc:spChg>
        <pc:spChg chg="del">
          <ac:chgData name="BLOCH Bernard" userId="ae0cac78-a6dd-4907-8125-6f9cd0539bb9" providerId="ADAL" clId="{0925EA24-D805-411B-8209-512E35B11381}" dt="2022-03-04T15:37:20.880" v="4" actId="478"/>
          <ac:spMkLst>
            <pc:docMk/>
            <pc:sldMk cId="301814977" sldId="1841"/>
            <ac:spMk id="10" creationId="{955745B3-5FF0-48A6-8D8F-AA8993BAEAD8}"/>
          </ac:spMkLst>
        </pc:spChg>
        <pc:spChg chg="add mod">
          <ac:chgData name="BLOCH Bernard" userId="ae0cac78-a6dd-4907-8125-6f9cd0539bb9" providerId="ADAL" clId="{0925EA24-D805-411B-8209-512E35B11381}" dt="2022-03-04T15:37:33.216" v="24"/>
          <ac:spMkLst>
            <pc:docMk/>
            <pc:sldMk cId="301814977" sldId="1841"/>
            <ac:spMk id="11" creationId="{E95CC888-AF04-4953-9D6C-3039C9737274}"/>
          </ac:spMkLst>
        </pc:spChg>
        <pc:spChg chg="del">
          <ac:chgData name="BLOCH Bernard" userId="ae0cac78-a6dd-4907-8125-6f9cd0539bb9" providerId="ADAL" clId="{0925EA24-D805-411B-8209-512E35B11381}" dt="2022-03-04T15:37:20.880" v="4" actId="478"/>
          <ac:spMkLst>
            <pc:docMk/>
            <pc:sldMk cId="301814977" sldId="1841"/>
            <ac:spMk id="14" creationId="{D32453E6-3805-4534-9F3E-20D26AABE05B}"/>
          </ac:spMkLst>
        </pc:spChg>
        <pc:spChg chg="del">
          <ac:chgData name="BLOCH Bernard" userId="ae0cac78-a6dd-4907-8125-6f9cd0539bb9" providerId="ADAL" clId="{0925EA24-D805-411B-8209-512E35B11381}" dt="2022-03-04T15:37:20.880" v="4" actId="478"/>
          <ac:spMkLst>
            <pc:docMk/>
            <pc:sldMk cId="301814977" sldId="1841"/>
            <ac:spMk id="17" creationId="{13055181-F6FA-42C7-BD9C-1AC221344F72}"/>
          </ac:spMkLst>
        </pc:spChg>
        <pc:picChg chg="del">
          <ac:chgData name="BLOCH Bernard" userId="ae0cac78-a6dd-4907-8125-6f9cd0539bb9" providerId="ADAL" clId="{0925EA24-D805-411B-8209-512E35B11381}" dt="2022-03-04T15:37:19.225" v="3" actId="21"/>
          <ac:picMkLst>
            <pc:docMk/>
            <pc:sldMk cId="301814977" sldId="1841"/>
            <ac:picMk id="3" creationId="{B9EFB46C-C277-4E8B-9C96-0E130F69ECF1}"/>
          </ac:picMkLst>
        </pc:picChg>
        <pc:picChg chg="del">
          <ac:chgData name="BLOCH Bernard" userId="ae0cac78-a6dd-4907-8125-6f9cd0539bb9" providerId="ADAL" clId="{0925EA24-D805-411B-8209-512E35B11381}" dt="2022-03-04T15:37:20.880" v="4" actId="478"/>
          <ac:picMkLst>
            <pc:docMk/>
            <pc:sldMk cId="301814977" sldId="1841"/>
            <ac:picMk id="4" creationId="{D098C2DE-397A-4A2B-ACCA-E182A757207C}"/>
          </ac:picMkLst>
        </pc:picChg>
        <pc:picChg chg="add mod">
          <ac:chgData name="BLOCH Bernard" userId="ae0cac78-a6dd-4907-8125-6f9cd0539bb9" providerId="ADAL" clId="{0925EA24-D805-411B-8209-512E35B11381}" dt="2022-03-04T15:37:26.092" v="23" actId="1038"/>
          <ac:picMkLst>
            <pc:docMk/>
            <pc:sldMk cId="301814977" sldId="1841"/>
            <ac:picMk id="9" creationId="{08F66581-F495-4FB5-96E5-9E5F70E319DF}"/>
          </ac:picMkLst>
        </pc:pic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iagrams/_rels/drawing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BD1E8B-7BB3-4D86-9F46-AE89C30DDB50}"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fr-FR"/>
        </a:p>
      </dgm:t>
    </dgm:pt>
    <dgm:pt modelId="{3FFC2D57-53E5-421F-80FF-EA51DDD99CCA}">
      <dgm:prSet/>
      <dgm:spPr/>
      <dgm:t>
        <a:bodyPr/>
        <a:lstStyle/>
        <a:p>
          <a:r>
            <a:rPr lang="fr-FR" b="1" spc="-30" dirty="0">
              <a:solidFill>
                <a:schemeClr val="bg1"/>
              </a:solidFill>
              <a:latin typeface="Helvetica 75" panose="020B0804020202020204"/>
            </a:rPr>
            <a:t>Appuyer la transformation, par le développement de la co-construction en équipe et la  coopération entre pairs</a:t>
          </a:r>
          <a:endParaRPr lang="fr-FR" b="1" dirty="0">
            <a:solidFill>
              <a:schemeClr val="bg1"/>
            </a:solidFill>
          </a:endParaRPr>
        </a:p>
      </dgm:t>
    </dgm:pt>
    <dgm:pt modelId="{DBAEBD2F-B081-4973-A714-A3DFD6A73D69}" type="parTrans" cxnId="{A64FDF4C-C9A0-421F-BAAF-A7C029F78BE2}">
      <dgm:prSet/>
      <dgm:spPr/>
      <dgm:t>
        <a:bodyPr/>
        <a:lstStyle/>
        <a:p>
          <a:endParaRPr lang="fr-FR"/>
        </a:p>
      </dgm:t>
    </dgm:pt>
    <dgm:pt modelId="{62A18BFD-7B56-486F-AE54-D2CEBEF2BE2C}" type="sibTrans" cxnId="{A64FDF4C-C9A0-421F-BAAF-A7C029F78BE2}">
      <dgm:prSet/>
      <dgm:spPr/>
      <dgm:t>
        <a:bodyPr/>
        <a:lstStyle/>
        <a:p>
          <a:endParaRPr lang="fr-FR"/>
        </a:p>
      </dgm:t>
    </dgm:pt>
    <dgm:pt modelId="{95EECFA5-C10C-4A16-B69E-4EC66856C959}">
      <dgm:prSet/>
      <dgm:spPr/>
      <dgm:t>
        <a:bodyPr/>
        <a:lstStyle/>
        <a:p>
          <a:r>
            <a:rPr lang="fr-FR" b="1" dirty="0">
              <a:solidFill>
                <a:schemeClr val="bg1"/>
              </a:solidFill>
              <a:latin typeface="Helvetica 75 Bold"/>
            </a:rPr>
            <a:t>Accompagner le développement des compétences et diffuser la culture de l’apprentissage durable</a:t>
          </a:r>
          <a:endParaRPr lang="fr-FR" b="1" dirty="0">
            <a:solidFill>
              <a:schemeClr val="bg1"/>
            </a:solidFill>
            <a:latin typeface="Arial" charset="0"/>
            <a:ea typeface="ＭＳ Ｐゴシック" pitchFamily="34" charset="-128"/>
          </a:endParaRPr>
        </a:p>
      </dgm:t>
    </dgm:pt>
    <dgm:pt modelId="{814EA118-C290-41A2-B72E-18378B4D772B}" type="parTrans" cxnId="{BC0E5E52-971D-40C7-8C82-62C8E8AF3209}">
      <dgm:prSet/>
      <dgm:spPr/>
      <dgm:t>
        <a:bodyPr/>
        <a:lstStyle/>
        <a:p>
          <a:endParaRPr lang="fr-FR"/>
        </a:p>
      </dgm:t>
    </dgm:pt>
    <dgm:pt modelId="{AE300BB3-8C0F-4204-A482-CADC939F836A}" type="sibTrans" cxnId="{BC0E5E52-971D-40C7-8C82-62C8E8AF3209}">
      <dgm:prSet/>
      <dgm:spPr/>
      <dgm:t>
        <a:bodyPr/>
        <a:lstStyle/>
        <a:p>
          <a:endParaRPr lang="fr-FR"/>
        </a:p>
      </dgm:t>
    </dgm:pt>
    <dgm:pt modelId="{25965916-0E58-4FC5-AA0C-A59B9A5D30BB}" type="pres">
      <dgm:prSet presAssocID="{DCBD1E8B-7BB3-4D86-9F46-AE89C30DDB50}" presName="linear" presStyleCnt="0">
        <dgm:presLayoutVars>
          <dgm:dir/>
          <dgm:resizeHandles val="exact"/>
        </dgm:presLayoutVars>
      </dgm:prSet>
      <dgm:spPr/>
    </dgm:pt>
    <dgm:pt modelId="{4F7CD728-1B51-44E5-9CA1-A0D9A5BB49FE}" type="pres">
      <dgm:prSet presAssocID="{95EECFA5-C10C-4A16-B69E-4EC66856C959}" presName="comp" presStyleCnt="0"/>
      <dgm:spPr/>
    </dgm:pt>
    <dgm:pt modelId="{2CA55A9B-C60D-4286-B6F0-112AE6AB4B2A}" type="pres">
      <dgm:prSet presAssocID="{95EECFA5-C10C-4A16-B69E-4EC66856C959}" presName="box" presStyleLbl="node1" presStyleIdx="0" presStyleCnt="2"/>
      <dgm:spPr/>
    </dgm:pt>
    <dgm:pt modelId="{20443515-5BC2-4F35-A945-2813BEDFE502}" type="pres">
      <dgm:prSet presAssocID="{95EECFA5-C10C-4A16-B69E-4EC66856C959}" presName="img" presStyleLbl="fgImgPlace1" presStyleIdx="0" presStyleCnt="2" custScaleX="77884"/>
      <dgm:spPr>
        <a:blipFill rotWithShape="1">
          <a:blip xmlns:r="http://schemas.openxmlformats.org/officeDocument/2006/relationships" r:embed="rId1"/>
          <a:stretch>
            <a:fillRect/>
          </a:stretch>
        </a:blipFill>
      </dgm:spPr>
    </dgm:pt>
    <dgm:pt modelId="{B4EA418C-991A-4C3B-A95A-41C307612837}" type="pres">
      <dgm:prSet presAssocID="{95EECFA5-C10C-4A16-B69E-4EC66856C959}" presName="text" presStyleLbl="node1" presStyleIdx="0" presStyleCnt="2">
        <dgm:presLayoutVars>
          <dgm:bulletEnabled val="1"/>
        </dgm:presLayoutVars>
      </dgm:prSet>
      <dgm:spPr/>
    </dgm:pt>
    <dgm:pt modelId="{3CD49DDF-6E9A-4F14-B62D-84E09DB9D6C5}" type="pres">
      <dgm:prSet presAssocID="{AE300BB3-8C0F-4204-A482-CADC939F836A}" presName="spacer" presStyleCnt="0"/>
      <dgm:spPr/>
    </dgm:pt>
    <dgm:pt modelId="{A090101C-38E6-4DBB-B741-539AE0B0F59A}" type="pres">
      <dgm:prSet presAssocID="{3FFC2D57-53E5-421F-80FF-EA51DDD99CCA}" presName="comp" presStyleCnt="0"/>
      <dgm:spPr/>
    </dgm:pt>
    <dgm:pt modelId="{C1C675E3-0171-4F55-927A-BDAF7FE19C05}" type="pres">
      <dgm:prSet presAssocID="{3FFC2D57-53E5-421F-80FF-EA51DDD99CCA}" presName="box" presStyleLbl="node1" presStyleIdx="1" presStyleCnt="2"/>
      <dgm:spPr/>
    </dgm:pt>
    <dgm:pt modelId="{04A07F80-7919-4BDF-B92F-4805272E398E}" type="pres">
      <dgm:prSet presAssocID="{3FFC2D57-53E5-421F-80FF-EA51DDD99CCA}" presName="img" presStyleLbl="fgImgPlace1" presStyleIdx="1" presStyleCnt="2" custScaleX="77884"/>
      <dgm:spPr>
        <a:blipFill rotWithShape="1">
          <a:blip xmlns:r="http://schemas.openxmlformats.org/officeDocument/2006/relationships" r:embed="rId2"/>
          <a:stretch>
            <a:fillRect/>
          </a:stretch>
        </a:blipFill>
      </dgm:spPr>
    </dgm:pt>
    <dgm:pt modelId="{90C5DCC4-ACAF-4931-9FF0-14A17051A085}" type="pres">
      <dgm:prSet presAssocID="{3FFC2D57-53E5-421F-80FF-EA51DDD99CCA}" presName="text" presStyleLbl="node1" presStyleIdx="1" presStyleCnt="2">
        <dgm:presLayoutVars>
          <dgm:bulletEnabled val="1"/>
        </dgm:presLayoutVars>
      </dgm:prSet>
      <dgm:spPr/>
    </dgm:pt>
  </dgm:ptLst>
  <dgm:cxnLst>
    <dgm:cxn modelId="{4A1FAB33-6A98-4BB3-A2B2-2E4C846D2F82}" type="presOf" srcId="{DCBD1E8B-7BB3-4D86-9F46-AE89C30DDB50}" destId="{25965916-0E58-4FC5-AA0C-A59B9A5D30BB}" srcOrd="0" destOrd="0" presId="urn:microsoft.com/office/officeart/2005/8/layout/vList4"/>
    <dgm:cxn modelId="{14C5493C-A32E-472D-90AA-1DC82FCA2E94}" type="presOf" srcId="{95EECFA5-C10C-4A16-B69E-4EC66856C959}" destId="{2CA55A9B-C60D-4286-B6F0-112AE6AB4B2A}" srcOrd="0" destOrd="0" presId="urn:microsoft.com/office/officeart/2005/8/layout/vList4"/>
    <dgm:cxn modelId="{F8C6793C-40D4-4065-B583-9B91271ABEDB}" type="presOf" srcId="{95EECFA5-C10C-4A16-B69E-4EC66856C959}" destId="{B4EA418C-991A-4C3B-A95A-41C307612837}" srcOrd="1" destOrd="0" presId="urn:microsoft.com/office/officeart/2005/8/layout/vList4"/>
    <dgm:cxn modelId="{A64FDF4C-C9A0-421F-BAAF-A7C029F78BE2}" srcId="{DCBD1E8B-7BB3-4D86-9F46-AE89C30DDB50}" destId="{3FFC2D57-53E5-421F-80FF-EA51DDD99CCA}" srcOrd="1" destOrd="0" parTransId="{DBAEBD2F-B081-4973-A714-A3DFD6A73D69}" sibTransId="{62A18BFD-7B56-486F-AE54-D2CEBEF2BE2C}"/>
    <dgm:cxn modelId="{BC0E5E52-971D-40C7-8C82-62C8E8AF3209}" srcId="{DCBD1E8B-7BB3-4D86-9F46-AE89C30DDB50}" destId="{95EECFA5-C10C-4A16-B69E-4EC66856C959}" srcOrd="0" destOrd="0" parTransId="{814EA118-C290-41A2-B72E-18378B4D772B}" sibTransId="{AE300BB3-8C0F-4204-A482-CADC939F836A}"/>
    <dgm:cxn modelId="{11B827A2-3603-4E4C-8603-C1DF53163D18}" type="presOf" srcId="{3FFC2D57-53E5-421F-80FF-EA51DDD99CCA}" destId="{C1C675E3-0171-4F55-927A-BDAF7FE19C05}" srcOrd="0" destOrd="0" presId="urn:microsoft.com/office/officeart/2005/8/layout/vList4"/>
    <dgm:cxn modelId="{B37666E0-33C4-4875-AA4B-30A4DD167EFC}" type="presOf" srcId="{3FFC2D57-53E5-421F-80FF-EA51DDD99CCA}" destId="{90C5DCC4-ACAF-4931-9FF0-14A17051A085}" srcOrd="1" destOrd="0" presId="urn:microsoft.com/office/officeart/2005/8/layout/vList4"/>
    <dgm:cxn modelId="{28514F42-5A48-48D5-9327-AD8AE9F0B3D5}" type="presParOf" srcId="{25965916-0E58-4FC5-AA0C-A59B9A5D30BB}" destId="{4F7CD728-1B51-44E5-9CA1-A0D9A5BB49FE}" srcOrd="0" destOrd="0" presId="urn:microsoft.com/office/officeart/2005/8/layout/vList4"/>
    <dgm:cxn modelId="{32F9A8A3-F295-4299-BC4A-345A40D5DBC1}" type="presParOf" srcId="{4F7CD728-1B51-44E5-9CA1-A0D9A5BB49FE}" destId="{2CA55A9B-C60D-4286-B6F0-112AE6AB4B2A}" srcOrd="0" destOrd="0" presId="urn:microsoft.com/office/officeart/2005/8/layout/vList4"/>
    <dgm:cxn modelId="{8F9E102A-019C-4DC5-ABE8-A1B75E94C879}" type="presParOf" srcId="{4F7CD728-1B51-44E5-9CA1-A0D9A5BB49FE}" destId="{20443515-5BC2-4F35-A945-2813BEDFE502}" srcOrd="1" destOrd="0" presId="urn:microsoft.com/office/officeart/2005/8/layout/vList4"/>
    <dgm:cxn modelId="{52E19893-BD6D-496D-8F40-84DA56F11347}" type="presParOf" srcId="{4F7CD728-1B51-44E5-9CA1-A0D9A5BB49FE}" destId="{B4EA418C-991A-4C3B-A95A-41C307612837}" srcOrd="2" destOrd="0" presId="urn:microsoft.com/office/officeart/2005/8/layout/vList4"/>
    <dgm:cxn modelId="{D99E7160-64DF-4229-9595-FB919D752D49}" type="presParOf" srcId="{25965916-0E58-4FC5-AA0C-A59B9A5D30BB}" destId="{3CD49DDF-6E9A-4F14-B62D-84E09DB9D6C5}" srcOrd="1" destOrd="0" presId="urn:microsoft.com/office/officeart/2005/8/layout/vList4"/>
    <dgm:cxn modelId="{98C0898B-E71E-4C55-B60B-0E615518A735}" type="presParOf" srcId="{25965916-0E58-4FC5-AA0C-A59B9A5D30BB}" destId="{A090101C-38E6-4DBB-B741-539AE0B0F59A}" srcOrd="2" destOrd="0" presId="urn:microsoft.com/office/officeart/2005/8/layout/vList4"/>
    <dgm:cxn modelId="{8993FA18-ADD6-4834-ADD6-225F826248A0}" type="presParOf" srcId="{A090101C-38E6-4DBB-B741-539AE0B0F59A}" destId="{C1C675E3-0171-4F55-927A-BDAF7FE19C05}" srcOrd="0" destOrd="0" presId="urn:microsoft.com/office/officeart/2005/8/layout/vList4"/>
    <dgm:cxn modelId="{2D448EC0-5B57-4E98-A6C5-0654F70E718B}" type="presParOf" srcId="{A090101C-38E6-4DBB-B741-539AE0B0F59A}" destId="{04A07F80-7919-4BDF-B92F-4805272E398E}" srcOrd="1" destOrd="0" presId="urn:microsoft.com/office/officeart/2005/8/layout/vList4"/>
    <dgm:cxn modelId="{FCECA05C-2AA0-48AB-B948-19351A05A741}" type="presParOf" srcId="{A090101C-38E6-4DBB-B741-539AE0B0F59A}" destId="{90C5DCC4-ACAF-4931-9FF0-14A17051A085}"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55A9B-C60D-4286-B6F0-112AE6AB4B2A}">
      <dsp:nvSpPr>
        <dsp:cNvPr id="0" name=""/>
        <dsp:cNvSpPr/>
      </dsp:nvSpPr>
      <dsp:spPr>
        <a:xfrm>
          <a:off x="0" y="0"/>
          <a:ext cx="7104789" cy="14045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fr-FR" sz="2300" b="1" kern="1200" dirty="0">
              <a:solidFill>
                <a:schemeClr val="bg1"/>
              </a:solidFill>
              <a:latin typeface="Helvetica 75 Bold"/>
            </a:rPr>
            <a:t>Accompagner le développement des compétences et diffuser la culture de l’apprentissage durable</a:t>
          </a:r>
          <a:endParaRPr lang="fr-FR" sz="2300" b="1" kern="1200" dirty="0">
            <a:solidFill>
              <a:schemeClr val="bg1"/>
            </a:solidFill>
            <a:latin typeface="Arial" charset="0"/>
            <a:ea typeface="ＭＳ Ｐゴシック" pitchFamily="34" charset="-128"/>
          </a:endParaRPr>
        </a:p>
      </dsp:txBody>
      <dsp:txXfrm>
        <a:off x="1561416" y="0"/>
        <a:ext cx="5543372" cy="1404582"/>
      </dsp:txXfrm>
    </dsp:sp>
    <dsp:sp modelId="{20443515-5BC2-4F35-A945-2813BEDFE502}">
      <dsp:nvSpPr>
        <dsp:cNvPr id="0" name=""/>
        <dsp:cNvSpPr/>
      </dsp:nvSpPr>
      <dsp:spPr>
        <a:xfrm>
          <a:off x="297587" y="140458"/>
          <a:ext cx="1106698" cy="1123665"/>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C675E3-0171-4F55-927A-BDAF7FE19C05}">
      <dsp:nvSpPr>
        <dsp:cNvPr id="0" name=""/>
        <dsp:cNvSpPr/>
      </dsp:nvSpPr>
      <dsp:spPr>
        <a:xfrm>
          <a:off x="0" y="1545040"/>
          <a:ext cx="7104789" cy="14045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fr-FR" sz="2300" b="1" kern="1200" spc="-30" dirty="0">
              <a:solidFill>
                <a:schemeClr val="bg1"/>
              </a:solidFill>
              <a:latin typeface="Helvetica 75" panose="020B0804020202020204"/>
            </a:rPr>
            <a:t>Appuyer la transformation, par le développement de la co-construction en équipe et la  coopération entre pairs</a:t>
          </a:r>
          <a:endParaRPr lang="fr-FR" sz="2300" b="1" kern="1200" dirty="0">
            <a:solidFill>
              <a:schemeClr val="bg1"/>
            </a:solidFill>
          </a:endParaRPr>
        </a:p>
      </dsp:txBody>
      <dsp:txXfrm>
        <a:off x="1561416" y="1545040"/>
        <a:ext cx="5543372" cy="1404582"/>
      </dsp:txXfrm>
    </dsp:sp>
    <dsp:sp modelId="{04A07F80-7919-4BDF-B92F-4805272E398E}">
      <dsp:nvSpPr>
        <dsp:cNvPr id="0" name=""/>
        <dsp:cNvSpPr/>
      </dsp:nvSpPr>
      <dsp:spPr>
        <a:xfrm>
          <a:off x="297587" y="1685498"/>
          <a:ext cx="1106698" cy="1123665"/>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7681A40-674D-442D-8D22-B9F00DA12464}" type="datetimeFigureOut">
              <a:rPr lang="fr-FR" smtClean="0"/>
              <a:t>04/03/2022</a:t>
            </a:fld>
            <a:endParaRPr lang="fr-FR"/>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270D164-9489-4FB4-9436-7FCF0339157C}" type="slidenum">
              <a:rPr lang="fr-FR" smtClean="0"/>
              <a:t>‹N°›</a:t>
            </a:fld>
            <a:endParaRPr lang="fr-FR"/>
          </a:p>
        </p:txBody>
      </p:sp>
    </p:spTree>
    <p:extLst>
      <p:ext uri="{BB962C8B-B14F-4D97-AF65-F5344CB8AC3E}">
        <p14:creationId xmlns:p14="http://schemas.microsoft.com/office/powerpoint/2010/main" val="2573915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270D164-9489-4FB4-9436-7FCF0339157C}" type="slidenum">
              <a:rPr lang="fr-FR" smtClean="0"/>
              <a:t>1</a:t>
            </a:fld>
            <a:endParaRPr lang="fr-FR"/>
          </a:p>
        </p:txBody>
      </p:sp>
    </p:spTree>
    <p:extLst>
      <p:ext uri="{BB962C8B-B14F-4D97-AF65-F5344CB8AC3E}">
        <p14:creationId xmlns:p14="http://schemas.microsoft.com/office/powerpoint/2010/main" val="1450508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932DF-9606-4758-A2B5-AF1153FB1ABB}" type="slidenum">
              <a:rPr kumimoji="0" lang="en-GB" sz="1200" b="0" i="0" u="none" strike="noStrike" kern="1200" cap="none" spc="0" normalizeH="0" baseline="0" noProof="0" smtClean="0">
                <a:ln>
                  <a:noFill/>
                </a:ln>
                <a:solidFill>
                  <a:prstClr val="black"/>
                </a:solidFill>
                <a:effectLst/>
                <a:uLnTx/>
                <a:uFillTx/>
                <a:latin typeface="Helvetica 55 Roman"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Helvetica 55 Roman" panose="020B0604020202020204" pitchFamily="34" charset="0"/>
              <a:ea typeface="+mn-ea"/>
              <a:cs typeface="+mn-cs"/>
            </a:endParaRPr>
          </a:p>
        </p:txBody>
      </p:sp>
    </p:spTree>
    <p:extLst>
      <p:ext uri="{BB962C8B-B14F-4D97-AF65-F5344CB8AC3E}">
        <p14:creationId xmlns:p14="http://schemas.microsoft.com/office/powerpoint/2010/main" val="1395804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Contexte global expliquant les 3 intentions : </a:t>
            </a:r>
          </a:p>
          <a:p>
            <a:pPr marL="0" marR="0" lvl="0" indent="0" algn="l" defTabSz="914400" rtl="0" eaLnBrk="1" fontAlgn="auto" latinLnBrk="0" hangingPunct="1">
              <a:lnSpc>
                <a:spcPct val="90000"/>
              </a:lnSpc>
              <a:spcBef>
                <a:spcPts val="600"/>
              </a:spcBef>
              <a:spcAft>
                <a:spcPts val="0"/>
              </a:spcAft>
              <a:buClr>
                <a:srgbClr val="FFFFFF"/>
              </a:buClr>
              <a:buSzPct val="25000"/>
              <a:buFont typeface="Calibri" panose="020F0502020204030204" pitchFamily="34" charset="0"/>
              <a:buNone/>
              <a:tabLst/>
              <a:defRPr/>
            </a:pPr>
            <a:r>
              <a:rPr kumimoji="0" lang="fr-FR" sz="1700" b="0" i="0" u="none" strike="noStrike" kern="1200" cap="none" spc="-20" normalizeH="0" baseline="0" noProof="0" dirty="0">
                <a:ln>
                  <a:noFill/>
                </a:ln>
                <a:solidFill>
                  <a:srgbClr val="000000"/>
                </a:solidFill>
                <a:effectLst/>
                <a:uLnTx/>
                <a:uFillTx/>
                <a:latin typeface="Helvetica 55 Roman" panose="020B0604020202020204" pitchFamily="34" charset="0"/>
                <a:ea typeface="+mn-ea"/>
                <a:cs typeface="+mn-cs"/>
              </a:rPr>
              <a:t>Une forte </a:t>
            </a:r>
            <a:r>
              <a:rPr kumimoji="0" lang="fr-FR" sz="1700" b="0" i="0" u="none" strike="noStrike" kern="1200" cap="none" spc="-20" normalizeH="0" baseline="0" noProof="0" dirty="0">
                <a:ln>
                  <a:noFill/>
                </a:ln>
                <a:solidFill>
                  <a:srgbClr val="FF7900"/>
                </a:solidFill>
                <a:effectLst/>
                <a:uLnTx/>
                <a:uFillTx/>
                <a:latin typeface="Helvetica 55 Roman" panose="020B0604020202020204" pitchFamily="34" charset="0"/>
                <a:ea typeface="+mn-ea"/>
                <a:cs typeface="+mn-cs"/>
              </a:rPr>
              <a:t>augmentation du télétravail conventionné </a:t>
            </a:r>
            <a:r>
              <a:rPr kumimoji="0" lang="fr-FR" sz="1700" b="0" i="0" u="none" strike="noStrike" kern="1200" cap="none" spc="-20" normalizeH="0" baseline="0" noProof="0" dirty="0">
                <a:ln>
                  <a:noFill/>
                </a:ln>
                <a:solidFill>
                  <a:srgbClr val="000000"/>
                </a:solidFill>
                <a:effectLst/>
                <a:uLnTx/>
                <a:uFillTx/>
                <a:latin typeface="Helvetica 55 Roman" panose="020B0604020202020204" pitchFamily="34" charset="0"/>
                <a:ea typeface="+mn-ea"/>
                <a:cs typeface="+mn-cs"/>
              </a:rPr>
              <a:t>dans les équipes conduisant à un management en mode « hybride »</a:t>
            </a:r>
          </a:p>
          <a:p>
            <a:pPr marL="750888" marR="0" lvl="3" indent="-342900" algn="l" defTabSz="914400" rtl="0" eaLnBrk="1" fontAlgn="auto" latinLnBrk="0" hangingPunct="1">
              <a:lnSpc>
                <a:spcPct val="90000"/>
              </a:lnSpc>
              <a:spcBef>
                <a:spcPct val="20000"/>
              </a:spcBef>
              <a:spcAft>
                <a:spcPts val="0"/>
              </a:spcAft>
              <a:buClr>
                <a:srgbClr val="FF7900"/>
              </a:buClr>
              <a:buSzPct val="100000"/>
              <a:buFont typeface="Wingdings" panose="05000000000000000000" pitchFamily="2" charset="2"/>
              <a:buChar char="Ø"/>
              <a:tabLst/>
              <a:defRPr/>
            </a:pPr>
            <a:r>
              <a:rPr kumimoji="0" lang="fr-FR" sz="1700" b="0" i="0" u="none" strike="noStrike" kern="1200" cap="none" spc="-20" normalizeH="0" baseline="0" noProof="0" dirty="0">
                <a:ln>
                  <a:noFill/>
                </a:ln>
                <a:solidFill>
                  <a:srgbClr val="000000"/>
                </a:solidFill>
                <a:effectLst/>
                <a:uLnTx/>
                <a:uFillTx/>
                <a:latin typeface="Helvetica 55 Roman" panose="020B0604020202020204" pitchFamily="34" charset="0"/>
                <a:ea typeface="+mn-ea"/>
                <a:cs typeface="+mn-cs"/>
              </a:rPr>
              <a:t>L’animation à distance reste une compétence essentielle avec comme nouveauté le besoin de maîtriser les </a:t>
            </a:r>
            <a:r>
              <a:rPr kumimoji="0" lang="fr-FR" sz="1700" b="0" i="0" u="none" strike="noStrike" kern="1200" cap="none" spc="-20" normalizeH="0" baseline="0" noProof="0" dirty="0">
                <a:ln>
                  <a:noFill/>
                </a:ln>
                <a:solidFill>
                  <a:srgbClr val="FF7900"/>
                </a:solidFill>
                <a:effectLst/>
                <a:uLnTx/>
                <a:uFillTx/>
                <a:latin typeface="Helvetica 55 Roman" panose="020B0604020202020204" pitchFamily="34" charset="0"/>
                <a:ea typeface="+mn-ea"/>
                <a:cs typeface="+mn-cs"/>
              </a:rPr>
              <a:t>nouveaux outils MS365</a:t>
            </a:r>
          </a:p>
          <a:p>
            <a:pPr marL="750888" marR="0" lvl="3" indent="-342900" algn="l" defTabSz="914400" rtl="0" eaLnBrk="1" fontAlgn="auto" latinLnBrk="0" hangingPunct="1">
              <a:lnSpc>
                <a:spcPct val="90000"/>
              </a:lnSpc>
              <a:spcBef>
                <a:spcPct val="20000"/>
              </a:spcBef>
              <a:spcAft>
                <a:spcPts val="0"/>
              </a:spcAft>
              <a:buClr>
                <a:srgbClr val="FF7900"/>
              </a:buClr>
              <a:buSzPct val="100000"/>
              <a:buFont typeface="Wingdings" panose="05000000000000000000" pitchFamily="2" charset="2"/>
              <a:buChar char="Ø"/>
              <a:tabLst/>
              <a:defRPr/>
            </a:pPr>
            <a:r>
              <a:rPr kumimoji="0" lang="fr-FR" sz="1700" b="0" i="0" u="none" strike="noStrike" kern="1200" cap="none" spc="-20" normalizeH="0" baseline="0" noProof="0" dirty="0">
                <a:ln>
                  <a:noFill/>
                </a:ln>
                <a:solidFill>
                  <a:srgbClr val="000000"/>
                </a:solidFill>
                <a:effectLst/>
                <a:uLnTx/>
                <a:uFillTx/>
                <a:latin typeface="Helvetica 55 Roman" panose="020B0604020202020204" pitchFamily="34" charset="0"/>
                <a:ea typeface="+mn-ea"/>
                <a:cs typeface="+mn-cs"/>
              </a:rPr>
              <a:t>Le besoin d’</a:t>
            </a:r>
            <a:r>
              <a:rPr kumimoji="0" lang="fr-FR" sz="1700" b="0" i="0" u="none" strike="noStrike" kern="1200" cap="none" spc="-20" normalizeH="0" baseline="0" noProof="0" dirty="0">
                <a:ln>
                  <a:noFill/>
                </a:ln>
                <a:solidFill>
                  <a:srgbClr val="FF7900"/>
                </a:solidFill>
                <a:effectLst/>
                <a:uLnTx/>
                <a:uFillTx/>
                <a:latin typeface="Helvetica 55 Roman" panose="020B0604020202020204" pitchFamily="34" charset="0"/>
                <a:ea typeface="+mn-ea"/>
                <a:cs typeface="+mn-cs"/>
              </a:rPr>
              <a:t>adapter les modes de fonctionnement </a:t>
            </a:r>
            <a:r>
              <a:rPr kumimoji="0" lang="fr-FR" sz="1700" b="0" i="0" u="none" strike="noStrike" kern="1200" cap="none" spc="-20" normalizeH="0" baseline="0" noProof="0" dirty="0">
                <a:ln>
                  <a:noFill/>
                </a:ln>
                <a:solidFill>
                  <a:srgbClr val="000000"/>
                </a:solidFill>
                <a:effectLst/>
                <a:uLnTx/>
                <a:uFillTx/>
                <a:latin typeface="Helvetica 55 Roman" panose="020B0604020202020204" pitchFamily="34" charset="0"/>
                <a:ea typeface="+mn-ea"/>
                <a:cs typeface="+mn-cs"/>
              </a:rPr>
              <a:t>en </a:t>
            </a:r>
            <a:r>
              <a:rPr kumimoji="0" lang="fr-FR" sz="1700" b="1" i="0" u="none" strike="noStrike" kern="1200" cap="none" spc="-20" normalizeH="0" baseline="0" noProof="0" dirty="0">
                <a:ln>
                  <a:noFill/>
                </a:ln>
                <a:solidFill>
                  <a:srgbClr val="000000"/>
                </a:solidFill>
                <a:effectLst/>
                <a:uLnTx/>
                <a:uFillTx/>
                <a:latin typeface="Helvetica 55 Roman" panose="020B0604020202020204" pitchFamily="34" charset="0"/>
                <a:ea typeface="+mn-ea"/>
                <a:cs typeface="+mn-cs"/>
              </a:rPr>
              <a:t>co-construction</a:t>
            </a:r>
            <a:r>
              <a:rPr kumimoji="0" lang="fr-FR" sz="1700" b="0" i="0" u="none" strike="noStrike" kern="1200" cap="none" spc="-20" normalizeH="0" baseline="0" noProof="0" dirty="0">
                <a:ln>
                  <a:noFill/>
                </a:ln>
                <a:solidFill>
                  <a:srgbClr val="000000"/>
                </a:solidFill>
                <a:effectLst/>
                <a:uLnTx/>
                <a:uFillTx/>
                <a:latin typeface="Helvetica 55 Roman" panose="020B0604020202020204" pitchFamily="34" charset="0"/>
                <a:ea typeface="+mn-ea"/>
                <a:cs typeface="+mn-cs"/>
              </a:rPr>
              <a:t> avec les équipes</a:t>
            </a:r>
          </a:p>
          <a:p>
            <a:pPr marL="407988" marR="0" lvl="3" indent="0" algn="l" defTabSz="914400" rtl="0" eaLnBrk="1" fontAlgn="auto" latinLnBrk="0" hangingPunct="1">
              <a:lnSpc>
                <a:spcPct val="90000"/>
              </a:lnSpc>
              <a:spcBef>
                <a:spcPct val="20000"/>
              </a:spcBef>
              <a:spcAft>
                <a:spcPts val="0"/>
              </a:spcAft>
              <a:buClr>
                <a:srgbClr val="FF7900"/>
              </a:buClr>
              <a:buSzPct val="100000"/>
              <a:buFont typeface="Arial" panose="020B0604020202020204" pitchFamily="34" charset="0"/>
              <a:buNone/>
              <a:tabLst/>
              <a:defRPr/>
            </a:pPr>
            <a:endParaRPr kumimoji="0" lang="fr-FR" sz="700" b="0" i="0" u="none" strike="noStrike" kern="1200" cap="none" spc="-20" normalizeH="0" baseline="0" noProof="0" dirty="0">
              <a:ln>
                <a:noFill/>
              </a:ln>
              <a:solidFill>
                <a:srgbClr val="000000"/>
              </a:solidFill>
              <a:effectLst/>
              <a:uLnTx/>
              <a:uFillTx/>
              <a:latin typeface="Helvetica 55 Roman" panose="020B0604020202020204" pitchFamily="34" charset="0"/>
              <a:ea typeface="+mn-ea"/>
              <a:cs typeface="+mn-cs"/>
            </a:endParaRPr>
          </a:p>
          <a:p>
            <a:pPr marL="0" marR="0" lvl="0" indent="0" algn="l" defTabSz="914400" rtl="0" eaLnBrk="1" fontAlgn="auto" latinLnBrk="0" hangingPunct="1">
              <a:lnSpc>
                <a:spcPct val="90000"/>
              </a:lnSpc>
              <a:spcBef>
                <a:spcPts val="600"/>
              </a:spcBef>
              <a:spcAft>
                <a:spcPts val="0"/>
              </a:spcAft>
              <a:buClr>
                <a:srgbClr val="FFFFFF"/>
              </a:buClr>
              <a:buSzPct val="25000"/>
              <a:buFont typeface="Calibri" panose="020F0502020204030204" pitchFamily="34" charset="0"/>
              <a:buNone/>
              <a:tabLst/>
              <a:defRPr/>
            </a:pPr>
            <a:r>
              <a:rPr kumimoji="0" lang="fr-FR" sz="1700" b="0" i="0" u="none" strike="noStrike" kern="1200" cap="none" spc="-20" normalizeH="0" baseline="0" noProof="0" dirty="0">
                <a:ln>
                  <a:noFill/>
                </a:ln>
                <a:solidFill>
                  <a:srgbClr val="000000"/>
                </a:solidFill>
                <a:effectLst/>
                <a:uLnTx/>
                <a:uFillTx/>
                <a:latin typeface="Helvetica 55 Roman" panose="020B0604020202020204" pitchFamily="34" charset="0"/>
                <a:ea typeface="+mn-ea"/>
                <a:cs typeface="+mn-cs"/>
              </a:rPr>
              <a:t>Un taux d’entrées en TPS et de départs dans les équipes avec </a:t>
            </a:r>
            <a:r>
              <a:rPr kumimoji="0" lang="fr-FR" sz="1700" b="0" i="0" u="none" strike="noStrike" kern="1200" cap="none" spc="-20" normalizeH="0" baseline="0" noProof="0" dirty="0">
                <a:ln>
                  <a:noFill/>
                </a:ln>
                <a:solidFill>
                  <a:srgbClr val="FF7900"/>
                </a:solidFill>
                <a:effectLst/>
                <a:uLnTx/>
                <a:uFillTx/>
                <a:latin typeface="Helvetica 55 Roman" panose="020B0604020202020204" pitchFamily="34" charset="0"/>
                <a:ea typeface="+mn-ea"/>
                <a:cs typeface="+mn-cs"/>
              </a:rPr>
              <a:t>Orange Demain</a:t>
            </a:r>
            <a:r>
              <a:rPr kumimoji="0" lang="fr-FR" sz="1700" b="0" i="0" u="none" strike="noStrike" kern="1200" cap="none" spc="-20" normalizeH="0" baseline="0" noProof="0" dirty="0">
                <a:ln>
                  <a:noFill/>
                </a:ln>
                <a:solidFill>
                  <a:srgbClr val="000000"/>
                </a:solidFill>
                <a:effectLst/>
                <a:uLnTx/>
                <a:uFillTx/>
                <a:latin typeface="Helvetica 55 Roman" panose="020B0604020202020204" pitchFamily="34" charset="0"/>
                <a:ea typeface="+mn-ea"/>
                <a:cs typeface="+mn-cs"/>
              </a:rPr>
              <a:t> conduisant à </a:t>
            </a:r>
          </a:p>
          <a:p>
            <a:pPr marL="693738" marR="0" lvl="3" indent="-285750" algn="l" defTabSz="914400" rtl="0" eaLnBrk="1" fontAlgn="auto" latinLnBrk="0" hangingPunct="1">
              <a:lnSpc>
                <a:spcPct val="90000"/>
              </a:lnSpc>
              <a:spcBef>
                <a:spcPct val="20000"/>
              </a:spcBef>
              <a:spcAft>
                <a:spcPts val="0"/>
              </a:spcAft>
              <a:buClr>
                <a:srgbClr val="FF7900"/>
              </a:buClr>
              <a:buSzPct val="100000"/>
              <a:buFont typeface="Wingdings" panose="05000000000000000000" pitchFamily="2" charset="2"/>
              <a:buChar char="Ø"/>
              <a:tabLst/>
              <a:defRPr/>
            </a:pPr>
            <a:r>
              <a:rPr kumimoji="0" lang="fr-FR" sz="1700" b="0" i="0" u="none" strike="noStrike" kern="1200" cap="none" spc="-20" normalizeH="0" baseline="0" noProof="0" dirty="0">
                <a:ln>
                  <a:noFill/>
                </a:ln>
                <a:solidFill>
                  <a:srgbClr val="000000"/>
                </a:solidFill>
                <a:effectLst/>
                <a:uLnTx/>
                <a:uFillTx/>
                <a:latin typeface="Helvetica 55 Roman" panose="020B0604020202020204" pitchFamily="34" charset="0"/>
                <a:ea typeface="+mn-ea"/>
                <a:cs typeface="+mn-cs"/>
              </a:rPr>
              <a:t>un besoin de </a:t>
            </a:r>
            <a:r>
              <a:rPr kumimoji="0" lang="fr-FR" sz="1700" b="0" i="0" u="none" strike="noStrike" kern="1200" cap="none" spc="-20" normalizeH="0" baseline="0" noProof="0" dirty="0">
                <a:ln>
                  <a:noFill/>
                </a:ln>
                <a:solidFill>
                  <a:srgbClr val="FF7900"/>
                </a:solidFill>
                <a:effectLst/>
                <a:uLnTx/>
                <a:uFillTx/>
                <a:latin typeface="Helvetica 55 Roman" panose="020B0604020202020204" pitchFamily="34" charset="0"/>
                <a:ea typeface="+mn-ea"/>
                <a:cs typeface="+mn-cs"/>
              </a:rPr>
              <a:t>se transformer</a:t>
            </a:r>
            <a:r>
              <a:rPr kumimoji="0" lang="fr-FR" sz="1700" b="0" i="0" u="none" strike="noStrike" kern="1200" cap="none" spc="-20" normalizeH="0" baseline="0" noProof="0" dirty="0">
                <a:ln>
                  <a:noFill/>
                </a:ln>
                <a:solidFill>
                  <a:srgbClr val="000000"/>
                </a:solidFill>
                <a:effectLst/>
                <a:uLnTx/>
                <a:uFillTx/>
                <a:latin typeface="Helvetica 55 Roman" panose="020B0604020202020204" pitchFamily="34" charset="0"/>
                <a:ea typeface="+mn-ea"/>
                <a:cs typeface="+mn-cs"/>
              </a:rPr>
              <a:t>, de conduire le changement en </a:t>
            </a:r>
            <a:r>
              <a:rPr kumimoji="0" lang="fr-FR" sz="1700" b="1" i="0" u="none" strike="noStrike" kern="1200" cap="none" spc="-20" normalizeH="0" baseline="0" noProof="0" dirty="0">
                <a:ln>
                  <a:noFill/>
                </a:ln>
                <a:solidFill>
                  <a:srgbClr val="000000"/>
                </a:solidFill>
                <a:effectLst/>
                <a:uLnTx/>
                <a:uFillTx/>
                <a:latin typeface="Helvetica 55 Roman" panose="020B0604020202020204" pitchFamily="34" charset="0"/>
                <a:ea typeface="+mn-ea"/>
                <a:cs typeface="+mn-cs"/>
              </a:rPr>
              <a:t>co-construction</a:t>
            </a:r>
            <a:r>
              <a:rPr kumimoji="0" lang="fr-FR" sz="1700" b="0" i="0" u="none" strike="noStrike" kern="1200" cap="none" spc="-20" normalizeH="0" baseline="0" noProof="0" dirty="0">
                <a:ln>
                  <a:noFill/>
                </a:ln>
                <a:solidFill>
                  <a:srgbClr val="000000"/>
                </a:solidFill>
                <a:effectLst/>
                <a:uLnTx/>
                <a:uFillTx/>
                <a:latin typeface="Helvetica 55 Roman" panose="020B0604020202020204" pitchFamily="34" charset="0"/>
                <a:ea typeface="+mn-ea"/>
                <a:cs typeface="+mn-cs"/>
              </a:rPr>
              <a:t> avec les équipes</a:t>
            </a:r>
          </a:p>
          <a:p>
            <a:pPr marL="693738" marR="0" lvl="3" indent="-285750" algn="l" defTabSz="914400" rtl="0" eaLnBrk="1" fontAlgn="auto" latinLnBrk="0" hangingPunct="1">
              <a:lnSpc>
                <a:spcPct val="90000"/>
              </a:lnSpc>
              <a:spcBef>
                <a:spcPct val="20000"/>
              </a:spcBef>
              <a:spcAft>
                <a:spcPts val="0"/>
              </a:spcAft>
              <a:buClr>
                <a:srgbClr val="FF7900"/>
              </a:buClr>
              <a:buSzPct val="100000"/>
              <a:buFont typeface="Wingdings" panose="05000000000000000000" pitchFamily="2" charset="2"/>
              <a:buChar char="Ø"/>
              <a:tabLst/>
              <a:defRPr/>
            </a:pPr>
            <a:r>
              <a:rPr kumimoji="0" lang="fr-FR" sz="1700" b="0" i="0" u="none" strike="noStrike" kern="1200" cap="none" spc="-20" normalizeH="0" baseline="0" noProof="0" dirty="0">
                <a:ln>
                  <a:noFill/>
                </a:ln>
                <a:solidFill>
                  <a:srgbClr val="000000"/>
                </a:solidFill>
                <a:effectLst/>
                <a:uLnTx/>
                <a:uFillTx/>
                <a:latin typeface="Helvetica 55 Roman" panose="020B0604020202020204" pitchFamily="34" charset="0"/>
                <a:ea typeface="+mn-ea"/>
                <a:cs typeface="+mn-cs"/>
              </a:rPr>
              <a:t>La nécessité d’être acteur sur la régulation de la </a:t>
            </a:r>
            <a:r>
              <a:rPr kumimoji="0" lang="fr-FR" sz="1700" b="0" i="0" u="none" strike="noStrike" kern="1200" cap="none" spc="-20" normalizeH="0" baseline="0" noProof="0" dirty="0">
                <a:ln>
                  <a:noFill/>
                </a:ln>
                <a:solidFill>
                  <a:srgbClr val="FF7900"/>
                </a:solidFill>
                <a:effectLst/>
                <a:uLnTx/>
                <a:uFillTx/>
                <a:latin typeface="Helvetica 55 Roman" panose="020B0604020202020204" pitchFamily="34" charset="0"/>
                <a:ea typeface="+mn-ea"/>
                <a:cs typeface="+mn-cs"/>
              </a:rPr>
              <a:t>charge de travail</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932DF-9606-4758-A2B5-AF1153FB1ABB}" type="slidenum">
              <a:rPr kumimoji="0" lang="en-GB" sz="1200" b="0" i="0" u="none" strike="noStrike" kern="1200" cap="none" spc="0" normalizeH="0" baseline="0" noProof="0" smtClean="0">
                <a:ln>
                  <a:noFill/>
                </a:ln>
                <a:solidFill>
                  <a:prstClr val="black"/>
                </a:solidFill>
                <a:effectLst/>
                <a:uLnTx/>
                <a:uFillTx/>
                <a:latin typeface="Helvetica 55 Roman"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Helvetica 55 Roman" panose="020B0604020202020204" pitchFamily="34" charset="0"/>
              <a:ea typeface="+mn-ea"/>
              <a:cs typeface="+mn-cs"/>
            </a:endParaRPr>
          </a:p>
        </p:txBody>
      </p:sp>
    </p:spTree>
    <p:extLst>
      <p:ext uri="{BB962C8B-B14F-4D97-AF65-F5344CB8AC3E}">
        <p14:creationId xmlns:p14="http://schemas.microsoft.com/office/powerpoint/2010/main" val="1019020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932DF-9606-4758-A2B5-AF1153FB1ABB}" type="slidenum">
              <a:rPr kumimoji="0" lang="en-GB" sz="1200" b="0" i="0" u="none" strike="noStrike" kern="1200" cap="none" spc="0" normalizeH="0" baseline="0" noProof="0" smtClean="0">
                <a:ln>
                  <a:noFill/>
                </a:ln>
                <a:solidFill>
                  <a:prstClr val="black"/>
                </a:solidFill>
                <a:effectLst/>
                <a:uLnTx/>
                <a:uFillTx/>
                <a:latin typeface="Helvetica 55 Roman"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Helvetica 55 Roman" panose="020B0604020202020204" pitchFamily="34" charset="0"/>
              <a:ea typeface="+mn-ea"/>
              <a:cs typeface="+mn-cs"/>
            </a:endParaRPr>
          </a:p>
        </p:txBody>
      </p:sp>
    </p:spTree>
    <p:extLst>
      <p:ext uri="{BB962C8B-B14F-4D97-AF65-F5344CB8AC3E}">
        <p14:creationId xmlns:p14="http://schemas.microsoft.com/office/powerpoint/2010/main" val="2258514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gb5c8a685dd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2" name="Google Shape;1412;gb5c8a685dd_0_1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fr-FR"/>
              <a:t>Du point de vue des sciences cognitives, la communication est un transfert d’information. A l’échelle d’un individu, elle consiste à faire passer une représentation mentale, qu’il s’agisse d’un fait, d’une émotion ou d’une expérience personnelle, de son cerveau à celui d’une ou plusieurs personnes.</a:t>
            </a:r>
            <a:endParaRPr/>
          </a:p>
          <a:p>
            <a:pPr marL="0" lvl="0" indent="0" algn="l" rtl="0">
              <a:lnSpc>
                <a:spcPct val="100000"/>
              </a:lnSpc>
              <a:spcBef>
                <a:spcPts val="0"/>
              </a:spcBef>
              <a:spcAft>
                <a:spcPts val="0"/>
              </a:spcAft>
              <a:buSzPts val="1100"/>
              <a:buNone/>
            </a:pPr>
            <a:r>
              <a:rPr lang="fr-FR"/>
              <a:t>	Considérée ainsi, on comprend aisément qu’un décalage plus ou moins important peut apparaître entre l’information ce que l’on souhaite communiquer, et la manière dont l’autre va la recevoir. La précision de la représentation que l’on souhaite faire passer à autrui peut se dégrader à 4 niveaux :</a:t>
            </a:r>
            <a:endParaRPr/>
          </a:p>
          <a:p>
            <a:pPr marL="285750" lvl="0" indent="-285750" algn="l" rtl="0">
              <a:lnSpc>
                <a:spcPct val="100000"/>
              </a:lnSpc>
              <a:spcBef>
                <a:spcPts val="0"/>
              </a:spcBef>
              <a:spcAft>
                <a:spcPts val="0"/>
              </a:spcAft>
              <a:buClr>
                <a:schemeClr val="dk1"/>
              </a:buClr>
              <a:buSzPts val="1200"/>
              <a:buFont typeface="Arial"/>
              <a:buChar char="•"/>
            </a:pPr>
            <a:r>
              <a:rPr lang="fr-FR"/>
              <a:t>Entre ce que l’on souhaite communiquer et ce que l’on exprime (verbalement ou non verbalement)</a:t>
            </a:r>
            <a:endParaRPr/>
          </a:p>
          <a:p>
            <a:pPr marL="285750" lvl="0" indent="-285750" algn="l" rtl="0">
              <a:lnSpc>
                <a:spcPct val="100000"/>
              </a:lnSpc>
              <a:spcBef>
                <a:spcPts val="0"/>
              </a:spcBef>
              <a:spcAft>
                <a:spcPts val="0"/>
              </a:spcAft>
              <a:buClr>
                <a:schemeClr val="dk1"/>
              </a:buClr>
              <a:buSzPts val="1200"/>
              <a:buFont typeface="Arial"/>
              <a:buChar char="•"/>
            </a:pPr>
            <a:r>
              <a:rPr lang="fr-FR"/>
              <a:t>Entre ce que j’exprime et ce que mon interlocuteur perçoit </a:t>
            </a:r>
            <a:endParaRPr/>
          </a:p>
          <a:p>
            <a:pPr marL="285750" lvl="0" indent="-285750" algn="l" rtl="0">
              <a:lnSpc>
                <a:spcPct val="100000"/>
              </a:lnSpc>
              <a:spcBef>
                <a:spcPts val="0"/>
              </a:spcBef>
              <a:spcAft>
                <a:spcPts val="0"/>
              </a:spcAft>
              <a:buClr>
                <a:schemeClr val="dk1"/>
              </a:buClr>
              <a:buSzPts val="1200"/>
              <a:buFont typeface="Arial"/>
              <a:buChar char="•"/>
            </a:pPr>
            <a:r>
              <a:rPr lang="fr-FR"/>
              <a:t>Entre ce que l’interlocuteur perçoit et ce qu’il comprend dans le contexte de l’interaction </a:t>
            </a:r>
            <a:endParaRPr/>
          </a:p>
          <a:p>
            <a:pPr marL="285750" lvl="0" indent="-285750" algn="l" rtl="0">
              <a:lnSpc>
                <a:spcPct val="100000"/>
              </a:lnSpc>
              <a:spcBef>
                <a:spcPts val="0"/>
              </a:spcBef>
              <a:spcAft>
                <a:spcPts val="0"/>
              </a:spcAft>
              <a:buClr>
                <a:schemeClr val="dk1"/>
              </a:buClr>
              <a:buSzPts val="1200"/>
              <a:buFont typeface="Arial"/>
              <a:buChar char="•"/>
            </a:pPr>
            <a:r>
              <a:rPr lang="fr-FR"/>
              <a:t>Entre ce qu’il comprend et l’interprétation qu’il en fait, la manière dont l’information perçue “résonne” en lui.</a:t>
            </a:r>
            <a:endParaRPr/>
          </a:p>
          <a:p>
            <a:pPr marL="0" lvl="0" indent="0" algn="l" rtl="0">
              <a:lnSpc>
                <a:spcPct val="100000"/>
              </a:lnSpc>
              <a:spcBef>
                <a:spcPts val="0"/>
              </a:spcBef>
              <a:spcAft>
                <a:spcPts val="0"/>
              </a:spcAft>
              <a:buSzPts val="1100"/>
              <a:buNone/>
            </a:pPr>
            <a:r>
              <a:rPr lang="fr-FR"/>
              <a:t>Ainsi, plus le ou les personnes à la.lesquelles on s’adresse ont un avis tranché sur l’information communiquée, ou ont un a priori fort sur la personne qui communique, plus il y aura de chances que l’interprétation soit différente de l’idée que l’on souhaite faire passer. De même, plus l’information sera clairement détaillée et non ambiguë, plus elle aura de chance d’être correctement interprétée.</a:t>
            </a:r>
            <a:endParaRPr/>
          </a:p>
          <a:p>
            <a:pPr marL="0" lvl="0" indent="0" algn="l" rtl="0">
              <a:lnSpc>
                <a:spcPct val="100000"/>
              </a:lnSpc>
              <a:spcBef>
                <a:spcPts val="0"/>
              </a:spcBef>
              <a:spcAft>
                <a:spcPts val="0"/>
              </a:spcAft>
              <a:buSzPts val="1100"/>
              <a:buNone/>
            </a:pPr>
            <a:r>
              <a:rPr lang="fr-FR"/>
              <a:t>	A cela nous pouvons ajouter que l’attention et les processus cognitifs de chacun n’étant pas illimité, plus l’information sera contextualisée, formulée de manière attractive, et ancrée dans des représentations existantes comme les expériences du quotidien, plus elle aura de chance d’être considérée et processée.</a:t>
            </a:r>
            <a:endParaRPr/>
          </a:p>
          <a:p>
            <a:pPr marL="0" lvl="0" indent="0" algn="l" rtl="0">
              <a:lnSpc>
                <a:spcPct val="100000"/>
              </a:lnSpc>
              <a:spcBef>
                <a:spcPts val="0"/>
              </a:spcBef>
              <a:spcAft>
                <a:spcPts val="0"/>
              </a:spcAft>
              <a:buSzPts val="1100"/>
              <a:buNone/>
            </a:pPr>
            <a:endParaRPr/>
          </a:p>
        </p:txBody>
      </p:sp>
      <p:sp>
        <p:nvSpPr>
          <p:cNvPr id="1413" name="Google Shape;1413;gb5c8a685dd_0_1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fr-FR"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47</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76627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9b80108ad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6" name="Google Shape;1436;gb9b80108ad_0_3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FR"/>
              <a:t> One option was to help the ingroup or outgroup member by volunteering to receive half of that person's pain himself, thus reducing the intensity of that person's pain stimulation by half (“Help” option). Such helping behavior was costly for the participant because it resulted in a painful shock. The second option was to not help, but to watch a soccer video instead, while the other suffered pain (“Watch Video” option). This option offered an attractive alternative to helping and distraction from watching the pain administration. The third option was to not help, but to watch the other person suffering pain (“Watch Pain” option).</a:t>
            </a:r>
            <a:endParaRPr/>
          </a:p>
          <a:p>
            <a:pPr marL="0" marR="0" lvl="0" indent="0" algn="l" rtl="0">
              <a:lnSpc>
                <a:spcPct val="100000"/>
              </a:lnSpc>
              <a:spcBef>
                <a:spcPts val="0"/>
              </a:spcBef>
              <a:spcAft>
                <a:spcPts val="0"/>
              </a:spcAft>
              <a:buClr>
                <a:srgbClr val="000000"/>
              </a:buClr>
              <a:buSzPts val="1100"/>
              <a:buFont typeface="Arial"/>
              <a:buNone/>
            </a:pPr>
            <a:endParaRPr/>
          </a:p>
        </p:txBody>
      </p:sp>
      <p:sp>
        <p:nvSpPr>
          <p:cNvPr id="1437" name="Google Shape;1437;gb9b80108ad_0_3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fr-FR"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gb5c8a685dd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3" name="Google Shape;1423;gb5c8a685dd_0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a:p>
            <a:pPr marL="457200" lvl="0" indent="-298450" algn="l" rtl="0">
              <a:lnSpc>
                <a:spcPct val="100000"/>
              </a:lnSpc>
              <a:spcBef>
                <a:spcPts val="0"/>
              </a:spcBef>
              <a:spcAft>
                <a:spcPts val="0"/>
              </a:spcAft>
              <a:buSzPts val="1100"/>
              <a:buChar char="●"/>
            </a:pPr>
            <a:r>
              <a:rPr lang="fr-FR"/>
              <a:t>Module 5- Methods of Communication in the Brain.pdf</a:t>
            </a:r>
            <a:endParaRPr/>
          </a:p>
        </p:txBody>
      </p:sp>
      <p:sp>
        <p:nvSpPr>
          <p:cNvPr id="1424" name="Google Shape;1424;gb5c8a685dd_0_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fr-FR"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48703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On ne parle pas de la </a:t>
            </a:r>
            <a:r>
              <a:rPr lang="fr-FR" dirty="0" err="1"/>
              <a:t>meme</a:t>
            </a:r>
            <a:r>
              <a:rPr lang="fr-FR" dirty="0"/>
              <a:t> manière selon qui est la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63895-059B-41CD-9B4E-0B488FC5B44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0684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A1324-8639-4129-9279-DDF3BE6883C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034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RETAIL : distribution des produits et </a:t>
            </a:r>
            <a:r>
              <a:rPr lang="fr-FR" dirty="0" err="1"/>
              <a:t>sces</a:t>
            </a:r>
            <a:r>
              <a:rPr lang="fr-FR" dirty="0"/>
              <a:t> en propre. </a:t>
            </a:r>
            <a:r>
              <a:rPr lang="fr-FR" dirty="0" err="1"/>
              <a:t>Wholesale</a:t>
            </a:r>
            <a:r>
              <a:rPr lang="fr-FR" dirty="0"/>
              <a:t> : Via des réseaux non propriétaires (détaillants, boutiques indépendantes, autres opérateurs)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A1324-8639-4129-9279-DDF3BE6883C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582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A1324-8639-4129-9279-DDF3BE6883C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052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rPr>
              <a:t>Défi 3 : </a:t>
            </a:r>
            <a:endPar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rPr>
              <a:t>Pour atteindre notre ambition, nous devons </a:t>
            </a:r>
            <a:r>
              <a:rPr kumimoji="0" lang="fr-FR" sz="1200" b="0" i="0" u="none" strike="noStrike" kern="1200" cap="none" spc="0" normalizeH="0" baseline="0" noProof="0" dirty="0">
                <a:ln>
                  <a:noFill/>
                </a:ln>
                <a:solidFill>
                  <a:srgbClr val="000000"/>
                </a:solidFill>
                <a:effectLst/>
                <a:highlight>
                  <a:srgbClr val="FFFF00"/>
                </a:highlight>
                <a:uLnTx/>
                <a:uFillTx/>
                <a:latin typeface="Helvetica Neue"/>
                <a:ea typeface="Calibri" panose="020F0502020204030204" pitchFamily="34" charset="0"/>
                <a:cs typeface="Helvetica Neue"/>
              </a:rPr>
              <a:t>travailler mieux ensemble pour accroitre notre efficacité au bénéfice de notre business et de nos activités </a:t>
            </a:r>
            <a:r>
              <a:rPr kumimoji="0" lang="fr-FR" sz="1200" b="0" i="0" u="none" strike="noStrike" kern="1200" cap="none" spc="0" normalizeH="0" baseline="0" noProof="0" dirty="0" err="1">
                <a:ln>
                  <a:noFill/>
                </a:ln>
                <a:solidFill>
                  <a:srgbClr val="000000"/>
                </a:solidFill>
                <a:effectLst/>
                <a:highlight>
                  <a:srgbClr val="FFFF00"/>
                </a:highlight>
                <a:uLnTx/>
                <a:uFillTx/>
                <a:latin typeface="Helvetica Neue"/>
                <a:ea typeface="Calibri" panose="020F0502020204030204" pitchFamily="34" charset="0"/>
                <a:cs typeface="Helvetica Neue"/>
              </a:rPr>
              <a:t>coeur</a:t>
            </a:r>
            <a:r>
              <a:rPr kumimoji="0" lang="fr-FR" sz="1200" b="0"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rPr>
              <a:t> : le réseau et les clients</a:t>
            </a:r>
            <a:endPar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rPr>
              <a:t>Trouver les moyens </a:t>
            </a:r>
            <a:r>
              <a:rPr kumimoji="0" lang="fr-FR" sz="1200" b="0" i="0" u="none" strike="noStrike" kern="1200" cap="none" spc="0" normalizeH="0" baseline="0" noProof="0" dirty="0">
                <a:ln>
                  <a:noFill/>
                </a:ln>
                <a:solidFill>
                  <a:srgbClr val="000000"/>
                </a:solidFill>
                <a:effectLst/>
                <a:highlight>
                  <a:srgbClr val="FFFF00"/>
                </a:highlight>
                <a:uLnTx/>
                <a:uFillTx/>
                <a:latin typeface="Helvetica Neue"/>
                <a:ea typeface="Calibri" panose="020F0502020204030204" pitchFamily="34" charset="0"/>
                <a:cs typeface="Helvetica Neue"/>
              </a:rPr>
              <a:t>d’améliorer notre efficacité dans notre quotidien, à travers la mise en place de boucles d’amélioration continue, remettre en question nos modes de fonctionnement,</a:t>
            </a:r>
            <a:endPar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200" b="0" i="0" u="none" strike="noStrike" kern="1200" cap="none" spc="0" normalizeH="0" baseline="0" noProof="0" dirty="0">
                <a:ln>
                  <a:noFill/>
                </a:ln>
                <a:solidFill>
                  <a:srgbClr val="000000"/>
                </a:solidFill>
                <a:effectLst/>
                <a:highlight>
                  <a:srgbClr val="FFFF00"/>
                </a:highlight>
                <a:uLnTx/>
                <a:uFillTx/>
                <a:latin typeface="Helvetica Neue"/>
                <a:ea typeface="Calibri" panose="020F0502020204030204" pitchFamily="34" charset="0"/>
                <a:cs typeface="Helvetica Neue"/>
              </a:rPr>
              <a:t>Renforcer nos coopérations locales au travers des mailles</a:t>
            </a:r>
            <a:r>
              <a:rPr kumimoji="0" lang="fr-FR" sz="1200" b="0"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rPr>
              <a:t> quelques soient les métiers, les unités et les directions </a:t>
            </a:r>
            <a:r>
              <a:rPr kumimoji="0" lang="fr-FR" sz="1200" b="0" i="0" u="none" strike="noStrike" kern="1200" cap="none" spc="0" normalizeH="0" baseline="0" noProof="0" dirty="0">
                <a:ln>
                  <a:noFill/>
                </a:ln>
                <a:solidFill>
                  <a:srgbClr val="000000"/>
                </a:solidFill>
                <a:effectLst/>
                <a:highlight>
                  <a:srgbClr val="FFFF00"/>
                </a:highlight>
                <a:uLnTx/>
                <a:uFillTx/>
                <a:latin typeface="Helvetica Neue"/>
                <a:ea typeface="Calibri" panose="020F0502020204030204" pitchFamily="34" charset="0"/>
                <a:cs typeface="Helvetica Neue"/>
              </a:rPr>
              <a:t>pour mieux adresser les parcours client, identifier et résoudre ensemble les problématiques locales</a:t>
            </a:r>
            <a:r>
              <a:rPr kumimoji="0" lang="fr-FR" sz="1200" b="0"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rPr>
              <a:t> </a:t>
            </a:r>
            <a:endPar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200" b="0" i="0" u="none" strike="noStrike" kern="1200" cap="none" spc="0" normalizeH="0" baseline="0" noProof="0" dirty="0">
                <a:ln>
                  <a:noFill/>
                </a:ln>
                <a:solidFill>
                  <a:srgbClr val="000000"/>
                </a:solidFill>
                <a:effectLst/>
                <a:highlight>
                  <a:srgbClr val="FFFF00"/>
                </a:highlight>
                <a:uLnTx/>
                <a:uFillTx/>
                <a:latin typeface="Helvetica Neue"/>
                <a:ea typeface="Calibri" panose="020F0502020204030204" pitchFamily="34" charset="0"/>
                <a:cs typeface="Helvetica Neue"/>
              </a:rPr>
              <a:t>Ancrer davantage le digital et les méthodes agiles</a:t>
            </a:r>
            <a:r>
              <a:rPr kumimoji="0" lang="fr-FR" sz="1200" b="0"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rPr>
              <a:t> </a:t>
            </a:r>
            <a:r>
              <a:rPr kumimoji="0" lang="fr-FR" sz="1200" b="0" i="0" u="none" strike="noStrike" kern="1200" cap="none" spc="0" normalizeH="0" baseline="0" noProof="0" dirty="0">
                <a:ln>
                  <a:noFill/>
                </a:ln>
                <a:solidFill>
                  <a:srgbClr val="000000"/>
                </a:solidFill>
                <a:effectLst/>
                <a:highlight>
                  <a:srgbClr val="FFFF00"/>
                </a:highlight>
                <a:uLnTx/>
                <a:uFillTx/>
                <a:latin typeface="Helvetica Neue"/>
                <a:ea typeface="Calibri" panose="020F0502020204030204" pitchFamily="34" charset="0"/>
                <a:cs typeface="Helvetica Neue"/>
              </a:rPr>
              <a:t>dans le quotidien</a:t>
            </a:r>
            <a:r>
              <a:rPr kumimoji="0" lang="fr-FR" sz="1200" b="0"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rPr>
              <a:t> de nos équipes, pour simplifier nos processus et </a:t>
            </a:r>
            <a:r>
              <a:rPr kumimoji="0" lang="fr-FR" sz="1200" b="0" i="0" u="none" strike="noStrike" kern="1200" cap="none" spc="0" normalizeH="0" baseline="0" noProof="0" dirty="0">
                <a:ln>
                  <a:noFill/>
                </a:ln>
                <a:solidFill>
                  <a:srgbClr val="000000"/>
                </a:solidFill>
                <a:effectLst/>
                <a:highlight>
                  <a:srgbClr val="FFFF00"/>
                </a:highlight>
                <a:uLnTx/>
                <a:uFillTx/>
                <a:latin typeface="Helvetica Neue"/>
                <a:ea typeface="Calibri" panose="020F0502020204030204" pitchFamily="34" charset="0"/>
                <a:cs typeface="Helvetica Neue"/>
              </a:rPr>
              <a:t>permettre un travail à distance plus efficace et plus facilitant pour nos salariés</a:t>
            </a:r>
            <a:endPar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highlight>
                  <a:srgbClr val="FFFF00"/>
                </a:highlight>
                <a:uLnTx/>
                <a:uFillTx/>
                <a:latin typeface="Helvetica Neue"/>
                <a:ea typeface="Calibri" panose="020F0502020204030204" pitchFamily="34" charset="0"/>
                <a:cs typeface="Helvetica Neue"/>
              </a:rPr>
              <a:t>Accompagner chaque salarié et chaque manager</a:t>
            </a:r>
            <a:r>
              <a:rPr kumimoji="0" lang="fr-FR" sz="1200" b="0"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rPr>
              <a:t> au service de la transformation et de la performance, et notamment : </a:t>
            </a:r>
            <a:endParaRPr kumimoji="0" lang="fr-FR" sz="1400" b="0"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rPr>
              <a:t>O Avec la </a:t>
            </a:r>
            <a:r>
              <a:rPr kumimoji="0" lang="fr-FR" sz="1200" b="0" i="0" u="none" strike="noStrike" kern="1200" cap="none" spc="0" normalizeH="0" baseline="0" noProof="0" dirty="0">
                <a:ln>
                  <a:noFill/>
                </a:ln>
                <a:solidFill>
                  <a:srgbClr val="000000"/>
                </a:solidFill>
                <a:effectLst/>
                <a:highlight>
                  <a:srgbClr val="FFFF00"/>
                </a:highlight>
                <a:uLnTx/>
                <a:uFillTx/>
                <a:latin typeface="Helvetica Neue"/>
                <a:ea typeface="Calibri" panose="020F0502020204030204" pitchFamily="34" charset="0"/>
                <a:cs typeface="Helvetica Neue"/>
              </a:rPr>
              <a:t>construction des PDI</a:t>
            </a:r>
            <a:r>
              <a:rPr kumimoji="0" lang="fr-FR" sz="1200" b="0"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rPr>
              <a:t>, poursuivre la démarche engagée avec ARCQ et </a:t>
            </a:r>
            <a:r>
              <a:rPr kumimoji="0" lang="fr-FR" sz="1200" b="0" i="0" u="none" strike="noStrike" kern="1200" cap="none" spc="0" normalizeH="0" baseline="0" noProof="0" dirty="0">
                <a:ln>
                  <a:noFill/>
                </a:ln>
                <a:solidFill>
                  <a:srgbClr val="000000"/>
                </a:solidFill>
                <a:effectLst/>
                <a:highlight>
                  <a:srgbClr val="FFFF00"/>
                </a:highlight>
                <a:uLnTx/>
                <a:uFillTx/>
                <a:latin typeface="Helvetica Neue"/>
                <a:ea typeface="Calibri" panose="020F0502020204030204" pitchFamily="34" charset="0"/>
                <a:cs typeface="Helvetica Neue"/>
              </a:rPr>
              <a:t>développer les compétences de tous, en lien avec nos besoins</a:t>
            </a:r>
            <a:r>
              <a:rPr kumimoji="0" lang="fr-FR" sz="1200" b="0"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rPr>
              <a:t> </a:t>
            </a:r>
            <a:endParaRPr kumimoji="0" lang="fr-FR" sz="1400" b="0"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rPr>
              <a:t>O Faciliter </a:t>
            </a:r>
            <a:r>
              <a:rPr kumimoji="0" lang="fr-FR" sz="1200" b="0" i="0" u="none" strike="noStrike" kern="1200" cap="none" spc="0" normalizeH="0" baseline="0" noProof="0" dirty="0">
                <a:ln>
                  <a:noFill/>
                </a:ln>
                <a:solidFill>
                  <a:srgbClr val="000000"/>
                </a:solidFill>
                <a:effectLst/>
                <a:highlight>
                  <a:srgbClr val="FFFF00"/>
                </a:highlight>
                <a:uLnTx/>
                <a:uFillTx/>
                <a:latin typeface="Helvetica Neue"/>
                <a:ea typeface="Calibri" panose="020F0502020204030204" pitchFamily="34" charset="0"/>
                <a:cs typeface="Helvetica Neue"/>
              </a:rPr>
              <a:t>l’accès aux différents modes d'apprentissages</a:t>
            </a:r>
            <a:r>
              <a:rPr kumimoji="0" lang="fr-FR" sz="1200" b="0"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rPr>
              <a:t> (MOOC, Plateformes digitales, ouverture sur l'extérieur, …) </a:t>
            </a:r>
            <a:endParaRPr kumimoji="0" lang="fr-FR" sz="1400" b="0"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rPr>
              <a:t>O </a:t>
            </a:r>
            <a:r>
              <a:rPr kumimoji="0" lang="fr-FR" sz="1200" b="0" i="0" u="none" strike="noStrike" kern="1200" cap="none" spc="0" normalizeH="0" baseline="0" noProof="0" dirty="0">
                <a:ln>
                  <a:noFill/>
                </a:ln>
                <a:solidFill>
                  <a:srgbClr val="000000"/>
                </a:solidFill>
                <a:effectLst/>
                <a:highlight>
                  <a:srgbClr val="FFFF00"/>
                </a:highlight>
                <a:uLnTx/>
                <a:uFillTx/>
                <a:latin typeface="Helvetica Neue"/>
                <a:ea typeface="Calibri" panose="020F0502020204030204" pitchFamily="34" charset="0"/>
                <a:cs typeface="Helvetica Neue"/>
              </a:rPr>
              <a:t>Mettre en </a:t>
            </a:r>
            <a:r>
              <a:rPr kumimoji="0" lang="fr-FR" sz="1200" b="0" i="0" u="none" strike="noStrike" kern="1200" cap="none" spc="0" normalizeH="0" baseline="0" noProof="0" dirty="0" err="1">
                <a:ln>
                  <a:noFill/>
                </a:ln>
                <a:solidFill>
                  <a:srgbClr val="000000"/>
                </a:solidFill>
                <a:effectLst/>
                <a:highlight>
                  <a:srgbClr val="FFFF00"/>
                </a:highlight>
                <a:uLnTx/>
                <a:uFillTx/>
                <a:latin typeface="Helvetica Neue"/>
                <a:ea typeface="Calibri" panose="020F0502020204030204" pitchFamily="34" charset="0"/>
                <a:cs typeface="Helvetica Neue"/>
              </a:rPr>
              <a:t>oeuvre</a:t>
            </a:r>
            <a:r>
              <a:rPr kumimoji="0" lang="fr-FR" sz="1200" b="0" i="0" u="none" strike="noStrike" kern="1200" cap="none" spc="0" normalizeH="0" baseline="0" noProof="0" dirty="0">
                <a:ln>
                  <a:noFill/>
                </a:ln>
                <a:solidFill>
                  <a:srgbClr val="000000"/>
                </a:solidFill>
                <a:effectLst/>
                <a:highlight>
                  <a:srgbClr val="FFFF00"/>
                </a:highlight>
                <a:uLnTx/>
                <a:uFillTx/>
                <a:latin typeface="Helvetica Neue"/>
                <a:ea typeface="Calibri" panose="020F0502020204030204" pitchFamily="34" charset="0"/>
                <a:cs typeface="Helvetica Neue"/>
              </a:rPr>
              <a:t> 3 priorités de développement managérial : le feedback/coaching, la conduite de projet/agile, et le management à distance/digital</a:t>
            </a:r>
            <a:r>
              <a:rPr kumimoji="0" lang="fr-FR" sz="1200" b="0"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rPr>
              <a:t> </a:t>
            </a:r>
            <a:endParaRPr kumimoji="0" lang="fr-FR" sz="1400" b="0"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rPr>
              <a:t>O </a:t>
            </a:r>
            <a:r>
              <a:rPr kumimoji="0" lang="fr-FR" sz="1200" b="0" i="0" u="none" strike="noStrike" kern="1200" cap="none" spc="0" normalizeH="0" baseline="0" noProof="0" dirty="0" err="1">
                <a:ln>
                  <a:noFill/>
                </a:ln>
                <a:solidFill>
                  <a:srgbClr val="000000"/>
                </a:solidFill>
                <a:effectLst/>
                <a:highlight>
                  <a:srgbClr val="FFFF00"/>
                </a:highlight>
                <a:uLnTx/>
                <a:uFillTx/>
                <a:latin typeface="Helvetica Neue"/>
                <a:ea typeface="Calibri" panose="020F0502020204030204" pitchFamily="34" charset="0"/>
                <a:cs typeface="Helvetica Neue"/>
              </a:rPr>
              <a:t>Etre</a:t>
            </a:r>
            <a:r>
              <a:rPr kumimoji="0" lang="fr-FR" sz="1200" b="0" i="0" u="none" strike="noStrike" kern="1200" cap="none" spc="0" normalizeH="0" baseline="0" noProof="0" dirty="0">
                <a:ln>
                  <a:noFill/>
                </a:ln>
                <a:solidFill>
                  <a:srgbClr val="000000"/>
                </a:solidFill>
                <a:effectLst/>
                <a:highlight>
                  <a:srgbClr val="FFFF00"/>
                </a:highlight>
                <a:uLnTx/>
                <a:uFillTx/>
                <a:latin typeface="Helvetica Neue"/>
                <a:ea typeface="Calibri" panose="020F0502020204030204" pitchFamily="34" charset="0"/>
                <a:cs typeface="Helvetica Neue"/>
              </a:rPr>
              <a:t> développeur de talents</a:t>
            </a:r>
            <a:r>
              <a:rPr kumimoji="0" lang="fr-FR" sz="1200" b="0"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rPr>
              <a:t> au sein de la DO : </a:t>
            </a:r>
            <a:r>
              <a:rPr kumimoji="0" lang="fr-FR" sz="1200" b="0" i="0" u="none" strike="noStrike" kern="1200" cap="none" spc="0" normalizeH="0" baseline="0" noProof="0" dirty="0">
                <a:ln>
                  <a:noFill/>
                </a:ln>
                <a:solidFill>
                  <a:srgbClr val="000000"/>
                </a:solidFill>
                <a:effectLst/>
                <a:highlight>
                  <a:srgbClr val="FFFF00"/>
                </a:highlight>
                <a:uLnTx/>
                <a:uFillTx/>
                <a:latin typeface="Helvetica Neue"/>
                <a:ea typeface="Calibri" panose="020F0502020204030204" pitchFamily="34" charset="0"/>
                <a:cs typeface="Helvetica Neue"/>
              </a:rPr>
              <a:t>réussir nos recrutements, accompagner nos talents, anticiper nos mobilités</a:t>
            </a:r>
            <a:endParaRPr kumimoji="0" lang="fr-FR" sz="1400" b="0"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rPr>
              <a:t> </a:t>
            </a:r>
            <a:endParaRPr kumimoji="0" lang="fr-FR" sz="1400" b="0" i="0" u="none" strike="noStrike" kern="1200" cap="none" spc="0" normalizeH="0" baseline="0" noProof="0" dirty="0">
              <a:ln>
                <a:noFill/>
              </a:ln>
              <a:solidFill>
                <a:srgbClr val="000000"/>
              </a:solidFill>
              <a:effectLst/>
              <a:uLnTx/>
              <a:uFillTx/>
              <a:latin typeface="Helvetica Neue"/>
              <a:ea typeface="Calibri" panose="020F0502020204030204" pitchFamily="34" charset="0"/>
              <a:cs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A1324-8639-4129-9279-DDF3BE6883C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770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932DF-9606-4758-A2B5-AF1153FB1ABB}" type="slidenum">
              <a:rPr kumimoji="0" lang="en-GB" sz="1200" b="0" i="0" u="none" strike="noStrike" kern="1200" cap="none" spc="0" normalizeH="0" baseline="0" noProof="0" smtClean="0">
                <a:ln>
                  <a:noFill/>
                </a:ln>
                <a:solidFill>
                  <a:prstClr val="black"/>
                </a:solidFill>
                <a:effectLst/>
                <a:uLnTx/>
                <a:uFillTx/>
                <a:latin typeface="Helvetica 55 Roman"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Helvetica 55 Roman" panose="020B0604020202020204" pitchFamily="34" charset="0"/>
              <a:ea typeface="+mn-ea"/>
              <a:cs typeface="+mn-cs"/>
            </a:endParaRPr>
          </a:p>
        </p:txBody>
      </p:sp>
    </p:spTree>
    <p:extLst>
      <p:ext uri="{BB962C8B-B14F-4D97-AF65-F5344CB8AC3E}">
        <p14:creationId xmlns:p14="http://schemas.microsoft.com/office/powerpoint/2010/main" val="3249933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 Bien se connaitre être attentif aux autres </a:t>
            </a:r>
          </a:p>
          <a:p>
            <a:r>
              <a:rPr lang="fr-FR" dirty="0"/>
              <a:t>Confiance : Créer les conditions de la confiance</a:t>
            </a:r>
          </a:p>
          <a:p>
            <a:r>
              <a:rPr lang="fr-FR" dirty="0"/>
              <a:t>Coopération : Cultiver les coopérations et privilégier l’intérêt collectif</a:t>
            </a:r>
          </a:p>
          <a:p>
            <a:r>
              <a:rPr lang="fr-FR" dirty="0"/>
              <a:t>Curiosité : S’ouvrir sur le monde</a:t>
            </a:r>
          </a:p>
          <a:p>
            <a:r>
              <a:rPr lang="fr-FR" dirty="0"/>
              <a:t>Agilité : Intégrer l’agilité dans les modes de fonctionnement (du quotidien)</a:t>
            </a:r>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932DF-9606-4758-A2B5-AF1153FB1ABB}" type="slidenum">
              <a:rPr kumimoji="0" lang="en-GB" sz="1200" b="0" i="0" u="none" strike="noStrike" kern="1200" cap="none" spc="0" normalizeH="0" baseline="0" noProof="0" smtClean="0">
                <a:ln>
                  <a:noFill/>
                </a:ln>
                <a:solidFill>
                  <a:prstClr val="black"/>
                </a:solidFill>
                <a:effectLst/>
                <a:uLnTx/>
                <a:uFillTx/>
                <a:latin typeface="Helvetica 55 Roman"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Helvetica 55 Roman" panose="020B0604020202020204" pitchFamily="34" charset="0"/>
              <a:ea typeface="+mn-ea"/>
              <a:cs typeface="+mn-cs"/>
            </a:endParaRPr>
          </a:p>
        </p:txBody>
      </p:sp>
    </p:spTree>
    <p:extLst>
      <p:ext uri="{BB962C8B-B14F-4D97-AF65-F5344CB8AC3E}">
        <p14:creationId xmlns:p14="http://schemas.microsoft.com/office/powerpoint/2010/main" val="2508247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932DF-9606-4758-A2B5-AF1153FB1ABB}" type="slidenum">
              <a:rPr kumimoji="0" lang="en-GB" sz="1200" b="0" i="0" u="none" strike="noStrike" kern="1200" cap="none" spc="0" normalizeH="0" baseline="0" noProof="0" smtClean="0">
                <a:ln>
                  <a:noFill/>
                </a:ln>
                <a:solidFill>
                  <a:prstClr val="black"/>
                </a:solidFill>
                <a:effectLst/>
                <a:uLnTx/>
                <a:uFillTx/>
                <a:latin typeface="Helvetica 55 Roman"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Helvetica 55 Roman" panose="020B0604020202020204" pitchFamily="34" charset="0"/>
              <a:ea typeface="+mn-ea"/>
              <a:cs typeface="+mn-cs"/>
            </a:endParaRPr>
          </a:p>
        </p:txBody>
      </p:sp>
    </p:spTree>
    <p:extLst>
      <p:ext uri="{BB962C8B-B14F-4D97-AF65-F5344CB8AC3E}">
        <p14:creationId xmlns:p14="http://schemas.microsoft.com/office/powerpoint/2010/main" val="3907408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932DF-9606-4758-A2B5-AF1153FB1ABB}" type="slidenum">
              <a:rPr kumimoji="0" lang="en-GB" sz="1200" b="0" i="0" u="none" strike="noStrike" kern="1200" cap="none" spc="0" normalizeH="0" baseline="0" noProof="0" smtClean="0">
                <a:ln>
                  <a:noFill/>
                </a:ln>
                <a:solidFill>
                  <a:prstClr val="black"/>
                </a:solidFill>
                <a:effectLst/>
                <a:uLnTx/>
                <a:uFillTx/>
                <a:latin typeface="Helvetica 55 Roman"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Helvetica 55 Roman" panose="020B0604020202020204" pitchFamily="34" charset="0"/>
              <a:ea typeface="+mn-ea"/>
              <a:cs typeface="+mn-cs"/>
            </a:endParaRPr>
          </a:p>
        </p:txBody>
      </p:sp>
    </p:spTree>
    <p:extLst>
      <p:ext uri="{BB962C8B-B14F-4D97-AF65-F5344CB8AC3E}">
        <p14:creationId xmlns:p14="http://schemas.microsoft.com/office/powerpoint/2010/main" val="21703363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06DD1989-1DE4-4512-AEE9-F6E6837A12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0"/>
            <a:ext cx="12192000" cy="6855619"/>
          </a:xfrm>
          <a:prstGeom prst="rect">
            <a:avLst/>
          </a:prstGeom>
        </p:spPr>
      </p:pic>
      <p:sp>
        <p:nvSpPr>
          <p:cNvPr id="2" name="Titre 1"/>
          <p:cNvSpPr>
            <a:spLocks noGrp="1"/>
          </p:cNvSpPr>
          <p:nvPr>
            <p:ph type="ctrTitle"/>
          </p:nvPr>
        </p:nvSpPr>
        <p:spPr>
          <a:xfrm>
            <a:off x="5615947" y="1916833"/>
            <a:ext cx="6336704" cy="1470025"/>
          </a:xfrm>
          <a:noFill/>
        </p:spPr>
        <p:txBody>
          <a:bodyPr/>
          <a:lstStyle>
            <a:lvl1pPr>
              <a:defRPr>
                <a:solidFill>
                  <a:schemeClr val="accent1"/>
                </a:solidFill>
              </a:defRPr>
            </a:lvl1pPr>
          </a:lstStyle>
          <a:p>
            <a:r>
              <a:rPr lang="fr-FR"/>
              <a:t>Modifiez le style du titre</a:t>
            </a:r>
          </a:p>
        </p:txBody>
      </p:sp>
      <p:sp>
        <p:nvSpPr>
          <p:cNvPr id="3" name="Sous-titre 2"/>
          <p:cNvSpPr>
            <a:spLocks noGrp="1"/>
          </p:cNvSpPr>
          <p:nvPr>
            <p:ph type="subTitle" idx="1"/>
          </p:nvPr>
        </p:nvSpPr>
        <p:spPr>
          <a:xfrm>
            <a:off x="5615947" y="3573016"/>
            <a:ext cx="6336704"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9F8F3FE9-148E-4FAF-823E-3D97244D2146}" type="datetime1">
              <a:rPr lang="fr-FR" smtClean="0"/>
              <a:t>04/03/2022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D370960-FEA4-4365-9C7C-0F5E7445E9AF}" type="slidenum">
              <a:rPr lang="fr-FR" smtClean="0"/>
              <a:t>‹N°›</a:t>
            </a:fld>
            <a:endParaRPr lang="fr-FR"/>
          </a:p>
        </p:txBody>
      </p:sp>
      <p:sp>
        <p:nvSpPr>
          <p:cNvPr id="9" name="Rectangle 8">
            <a:extLst>
              <a:ext uri="{FF2B5EF4-FFF2-40B4-BE49-F238E27FC236}">
                <a16:creationId xmlns:a16="http://schemas.microsoft.com/office/drawing/2014/main" id="{963DD61B-BF1C-4CDD-AA43-71F08F3C4DDC}"/>
              </a:ext>
            </a:extLst>
          </p:cNvPr>
          <p:cNvSpPr/>
          <p:nvPr/>
        </p:nvSpPr>
        <p:spPr>
          <a:xfrm>
            <a:off x="11349990" y="6261616"/>
            <a:ext cx="720090" cy="592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AE5514E2-B4AE-4027-95B3-6DBB510184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5430" y="5466344"/>
            <a:ext cx="1165300" cy="1072569"/>
          </a:xfrm>
          <a:prstGeom prst="rect">
            <a:avLst/>
          </a:prstGeom>
        </p:spPr>
      </p:pic>
    </p:spTree>
    <p:extLst>
      <p:ext uri="{BB962C8B-B14F-4D97-AF65-F5344CB8AC3E}">
        <p14:creationId xmlns:p14="http://schemas.microsoft.com/office/powerpoint/2010/main" val="1252213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849A477-EB86-45D0-971C-FF7772EC4827}" type="datetime1">
              <a:rPr lang="fr-FR" smtClean="0"/>
              <a:t>04/03/2022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D370960-FEA4-4365-9C7C-0F5E7445E9AF}" type="slidenum">
              <a:rPr lang="fr-FR" smtClean="0"/>
              <a:t>‹N°›</a:t>
            </a:fld>
            <a:endParaRPr lang="fr-FR"/>
          </a:p>
        </p:txBody>
      </p:sp>
    </p:spTree>
    <p:extLst>
      <p:ext uri="{BB962C8B-B14F-4D97-AF65-F5344CB8AC3E}">
        <p14:creationId xmlns:p14="http://schemas.microsoft.com/office/powerpoint/2010/main" val="751962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6F21B43-0291-4707-BFC5-C52360BB8269}" type="datetime1">
              <a:rPr lang="fr-FR" smtClean="0"/>
              <a:t>04/03/2022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D370960-FEA4-4365-9C7C-0F5E7445E9AF}" type="slidenum">
              <a:rPr lang="fr-FR" smtClean="0"/>
              <a:t>‹N°›</a:t>
            </a:fld>
            <a:endParaRPr lang="fr-FR"/>
          </a:p>
        </p:txBody>
      </p:sp>
    </p:spTree>
    <p:extLst>
      <p:ext uri="{BB962C8B-B14F-4D97-AF65-F5344CB8AC3E}">
        <p14:creationId xmlns:p14="http://schemas.microsoft.com/office/powerpoint/2010/main" val="3204718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19100" y="1579034"/>
            <a:ext cx="11353800" cy="4487333"/>
          </a:xfrm>
        </p:spPr>
        <p:txBody>
          <a:bodyPr/>
          <a:lstStyle>
            <a:lvl1pPr>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lvl6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Title 3"/>
          <p:cNvSpPr>
            <a:spLocks noGrp="1"/>
          </p:cNvSpPr>
          <p:nvPr>
            <p:ph type="title" hasCustomPrompt="1"/>
          </p:nvPr>
        </p:nvSpPr>
        <p:spPr/>
        <p:txBody>
          <a:bodyPr/>
          <a:lstStyle/>
          <a:p>
            <a:r>
              <a:rPr lang="fr-FR" noProof="0" dirty="0"/>
              <a:t>Cliquez pour modifier le titre</a:t>
            </a:r>
            <a:endParaRPr lang="en-GB" dirty="0"/>
          </a:p>
        </p:txBody>
      </p:sp>
      <p:sp>
        <p:nvSpPr>
          <p:cNvPr id="6" name="TextBox 5"/>
          <p:cNvSpPr txBox="1"/>
          <p:nvPr userDrawn="1"/>
        </p:nvSpPr>
        <p:spPr>
          <a:xfrm>
            <a:off x="826061" y="6332195"/>
            <a:ext cx="65" cy="164212"/>
          </a:xfrm>
          <a:prstGeom prst="rect">
            <a:avLst/>
          </a:prstGeom>
          <a:noFill/>
        </p:spPr>
        <p:txBody>
          <a:bodyPr wrap="none" lIns="0" tIns="0" rIns="0" bIns="0" rtlCol="0">
            <a:spAutoFit/>
          </a:bodyPr>
          <a:lstStyle/>
          <a:p>
            <a:endParaRPr kumimoji="0" lang="fr-FR" sz="1067" b="0" i="0" u="none" strike="noStrike" kern="1200" cap="none" spc="0" normalizeH="0" baseline="0" noProof="0" dirty="0">
              <a:ln>
                <a:noFill/>
              </a:ln>
              <a:solidFill>
                <a:schemeClr val="bg2"/>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69132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9102" y="357719"/>
            <a:ext cx="6437997" cy="3069165"/>
          </a:xfrm>
        </p:spPr>
        <p:txBody>
          <a:bodyPr>
            <a:noAutofit/>
          </a:bodyPr>
          <a:lstStyle>
            <a:lvl1pPr algn="l">
              <a:lnSpc>
                <a:spcPct val="85000"/>
              </a:lnSpc>
              <a:defRPr sz="7333" baseline="0">
                <a:solidFill>
                  <a:schemeClr val="tx1"/>
                </a:solidFill>
              </a:defRPr>
            </a:lvl1pPr>
          </a:lstStyle>
          <a:p>
            <a:r>
              <a:rPr lang="fr-FR" noProof="0" dirty="0"/>
              <a:t>Cliquez pour modifier le titre</a:t>
            </a:r>
          </a:p>
        </p:txBody>
      </p:sp>
      <p:sp>
        <p:nvSpPr>
          <p:cNvPr id="17" name="Text Placeholder 17"/>
          <p:cNvSpPr>
            <a:spLocks noGrp="1"/>
          </p:cNvSpPr>
          <p:nvPr>
            <p:ph type="body" sz="quarter" idx="16" hasCustomPrompt="1"/>
          </p:nvPr>
        </p:nvSpPr>
        <p:spPr>
          <a:xfrm>
            <a:off x="7734300" y="355602"/>
            <a:ext cx="4038600" cy="4538133"/>
          </a:xfrm>
        </p:spPr>
        <p:txBody>
          <a:bodyPr/>
          <a:lstStyle>
            <a:lvl1pPr>
              <a:defRPr/>
            </a:lvl1pPr>
          </a:lstStyle>
          <a:p>
            <a:pPr lvl="0"/>
            <a:r>
              <a:rPr lang="fr-FR" noProof="0" dirty="0"/>
              <a:t>Cliquez pour modifier le texte</a:t>
            </a:r>
          </a:p>
          <a:p>
            <a:pPr lvl="1"/>
            <a:r>
              <a:rPr lang="fr-FR" noProof="0" dirty="0"/>
              <a:t>Deuxième niveau</a:t>
            </a:r>
          </a:p>
        </p:txBody>
      </p:sp>
      <p:sp>
        <p:nvSpPr>
          <p:cNvPr id="42" name="Subtitle 2"/>
          <p:cNvSpPr>
            <a:spLocks noGrp="1"/>
          </p:cNvSpPr>
          <p:nvPr>
            <p:ph type="subTitle" idx="1" hasCustomPrompt="1"/>
          </p:nvPr>
        </p:nvSpPr>
        <p:spPr>
          <a:xfrm>
            <a:off x="414250" y="3605525"/>
            <a:ext cx="6441580" cy="1288208"/>
          </a:xfrm>
        </p:spPr>
        <p:txBody>
          <a:bodyPr/>
          <a:lstStyle>
            <a:lvl1pPr marL="0" indent="0" algn="l">
              <a:buNone/>
              <a:defRPr baseline="0">
                <a:solidFill>
                  <a:schemeClr val="tx1"/>
                </a:solidFill>
              </a:defRPr>
            </a:lvl1pPr>
            <a:lvl2pPr marL="241294" indent="-241294" algn="l">
              <a:buClr>
                <a:schemeClr val="bg2"/>
              </a:buClr>
              <a:buSzPct val="100000"/>
              <a:buFont typeface="Wingdings" panose="05000000000000000000" pitchFamily="2" charset="2"/>
              <a:buChar char="§"/>
              <a:defRPr>
                <a:solidFill>
                  <a:schemeClr val="tx1"/>
                </a:solidFill>
              </a:defRPr>
            </a:lvl2pPr>
            <a:lvl3pPr marL="542386" indent="-254394" algn="l">
              <a:spcBef>
                <a:spcPts val="448"/>
              </a:spcBef>
              <a:buClrTx/>
              <a:buFont typeface="Helvetica 55 Roman" panose="020B0604020202020204" pitchFamily="34" charset="0"/>
              <a:buChar char="–"/>
              <a:defRPr>
                <a:solidFill>
                  <a:schemeClr val="tx1"/>
                </a:solidFill>
                <a:latin typeface="Helvetica 55 Roman" panose="020B0604020202020204" pitchFamily="34" charset="0"/>
              </a:defRPr>
            </a:lvl3pPr>
            <a:lvl4pPr marL="791980" indent="-230394" algn="l">
              <a:spcBef>
                <a:spcPts val="32"/>
              </a:spcBef>
              <a:buFont typeface="Helvetica 55 Roman" panose="020B0604020202020204" pitchFamily="34" charset="0"/>
              <a:buChar char="–"/>
              <a:defRPr>
                <a:solidFill>
                  <a:schemeClr val="tx1"/>
                </a:solidFill>
              </a:defRPr>
            </a:lvl4pPr>
            <a:lvl5pPr marL="1065573" indent="-254394" algn="l">
              <a:buFont typeface="Helvetica 55 Roman" panose="020B0604020202020204" pitchFamily="34" charset="0"/>
              <a:buChar char="–"/>
              <a:defRPr>
                <a:solidFill>
                  <a:schemeClr val="tx1"/>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Cliquez pour modifier le nom du présentateur</a:t>
            </a:r>
          </a:p>
        </p:txBody>
      </p:sp>
      <p:grpSp>
        <p:nvGrpSpPr>
          <p:cNvPr id="3" name="Group 2"/>
          <p:cNvGrpSpPr/>
          <p:nvPr userDrawn="1"/>
        </p:nvGrpSpPr>
        <p:grpSpPr>
          <a:xfrm>
            <a:off x="418048" y="5645152"/>
            <a:ext cx="817033" cy="817033"/>
            <a:chOff x="313535" y="4233863"/>
            <a:chExt cx="612775" cy="612775"/>
          </a:xfrm>
        </p:grpSpPr>
        <p:sp>
          <p:nvSpPr>
            <p:cNvPr id="43" name="Rectangle 5"/>
            <p:cNvSpPr>
              <a:spLocks noChangeArrowheads="1"/>
            </p:cNvSpPr>
            <p:nvPr userDrawn="1"/>
          </p:nvSpPr>
          <p:spPr bwMode="auto">
            <a:xfrm>
              <a:off x="313535" y="4233863"/>
              <a:ext cx="612775" cy="612775"/>
            </a:xfrm>
            <a:prstGeom prst="rect">
              <a:avLst/>
            </a:prstGeom>
            <a:solidFill>
              <a:srgbClr val="FF7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4" name="Freeform 6"/>
            <p:cNvSpPr>
              <a:spLocks noEditPoints="1"/>
            </p:cNvSpPr>
            <p:nvPr userDrawn="1"/>
          </p:nvSpPr>
          <p:spPr bwMode="auto">
            <a:xfrm>
              <a:off x="500860" y="4708526"/>
              <a:ext cx="74613" cy="87313"/>
            </a:xfrm>
            <a:custGeom>
              <a:avLst/>
              <a:gdLst>
                <a:gd name="T0" fmla="*/ 66 w 93"/>
                <a:gd name="T1" fmla="*/ 99 h 109"/>
                <a:gd name="T2" fmla="*/ 31 w 93"/>
                <a:gd name="T3" fmla="*/ 109 h 109"/>
                <a:gd name="T4" fmla="*/ 0 w 93"/>
                <a:gd name="T5" fmla="*/ 79 h 109"/>
                <a:gd name="T6" fmla="*/ 66 w 93"/>
                <a:gd name="T7" fmla="*/ 37 h 109"/>
                <a:gd name="T8" fmla="*/ 66 w 93"/>
                <a:gd name="T9" fmla="*/ 32 h 109"/>
                <a:gd name="T10" fmla="*/ 49 w 93"/>
                <a:gd name="T11" fmla="*/ 19 h 109"/>
                <a:gd name="T12" fmla="*/ 24 w 93"/>
                <a:gd name="T13" fmla="*/ 32 h 109"/>
                <a:gd name="T14" fmla="*/ 5 w 93"/>
                <a:gd name="T15" fmla="*/ 21 h 109"/>
                <a:gd name="T16" fmla="*/ 50 w 93"/>
                <a:gd name="T17" fmla="*/ 0 h 109"/>
                <a:gd name="T18" fmla="*/ 93 w 93"/>
                <a:gd name="T19" fmla="*/ 32 h 109"/>
                <a:gd name="T20" fmla="*/ 93 w 93"/>
                <a:gd name="T21" fmla="*/ 108 h 109"/>
                <a:gd name="T22" fmla="*/ 68 w 93"/>
                <a:gd name="T23" fmla="*/ 108 h 109"/>
                <a:gd name="T24" fmla="*/ 66 w 93"/>
                <a:gd name="T25" fmla="*/ 99 h 109"/>
                <a:gd name="T26" fmla="*/ 27 w 93"/>
                <a:gd name="T27" fmla="*/ 77 h 109"/>
                <a:gd name="T28" fmla="*/ 39 w 93"/>
                <a:gd name="T29" fmla="*/ 90 h 109"/>
                <a:gd name="T30" fmla="*/ 65 w 93"/>
                <a:gd name="T31" fmla="*/ 79 h 109"/>
                <a:gd name="T32" fmla="*/ 65 w 93"/>
                <a:gd name="T33" fmla="*/ 54 h 109"/>
                <a:gd name="T34" fmla="*/ 27 w 93"/>
                <a:gd name="T35" fmla="*/ 7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 h="109">
                  <a:moveTo>
                    <a:pt x="66" y="99"/>
                  </a:moveTo>
                  <a:cubicBezTo>
                    <a:pt x="55" y="106"/>
                    <a:pt x="43" y="109"/>
                    <a:pt x="31" y="109"/>
                  </a:cubicBezTo>
                  <a:cubicBezTo>
                    <a:pt x="11" y="109"/>
                    <a:pt x="0" y="96"/>
                    <a:pt x="0" y="79"/>
                  </a:cubicBezTo>
                  <a:cubicBezTo>
                    <a:pt x="0" y="55"/>
                    <a:pt x="21" y="42"/>
                    <a:pt x="66" y="37"/>
                  </a:cubicBezTo>
                  <a:cubicBezTo>
                    <a:pt x="66" y="32"/>
                    <a:pt x="66" y="32"/>
                    <a:pt x="66" y="32"/>
                  </a:cubicBezTo>
                  <a:cubicBezTo>
                    <a:pt x="66" y="24"/>
                    <a:pt x="60" y="19"/>
                    <a:pt x="49" y="19"/>
                  </a:cubicBezTo>
                  <a:cubicBezTo>
                    <a:pt x="39" y="19"/>
                    <a:pt x="30" y="24"/>
                    <a:pt x="24" y="32"/>
                  </a:cubicBezTo>
                  <a:cubicBezTo>
                    <a:pt x="5" y="21"/>
                    <a:pt x="5" y="21"/>
                    <a:pt x="5" y="21"/>
                  </a:cubicBezTo>
                  <a:cubicBezTo>
                    <a:pt x="15" y="7"/>
                    <a:pt x="30" y="0"/>
                    <a:pt x="50" y="0"/>
                  </a:cubicBezTo>
                  <a:cubicBezTo>
                    <a:pt x="77" y="0"/>
                    <a:pt x="93" y="12"/>
                    <a:pt x="93" y="32"/>
                  </a:cubicBezTo>
                  <a:cubicBezTo>
                    <a:pt x="93" y="32"/>
                    <a:pt x="93" y="108"/>
                    <a:pt x="93" y="108"/>
                  </a:cubicBezTo>
                  <a:cubicBezTo>
                    <a:pt x="68" y="108"/>
                    <a:pt x="68" y="108"/>
                    <a:pt x="68" y="108"/>
                  </a:cubicBezTo>
                  <a:lnTo>
                    <a:pt x="66" y="99"/>
                  </a:lnTo>
                  <a:close/>
                  <a:moveTo>
                    <a:pt x="27" y="77"/>
                  </a:moveTo>
                  <a:cubicBezTo>
                    <a:pt x="27" y="84"/>
                    <a:pt x="31" y="90"/>
                    <a:pt x="39" y="90"/>
                  </a:cubicBezTo>
                  <a:cubicBezTo>
                    <a:pt x="48" y="90"/>
                    <a:pt x="57" y="87"/>
                    <a:pt x="65" y="79"/>
                  </a:cubicBezTo>
                  <a:cubicBezTo>
                    <a:pt x="65" y="54"/>
                    <a:pt x="65" y="54"/>
                    <a:pt x="65" y="54"/>
                  </a:cubicBezTo>
                  <a:cubicBezTo>
                    <a:pt x="39" y="57"/>
                    <a:pt x="27" y="64"/>
                    <a:pt x="27"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5" name="Freeform 7"/>
            <p:cNvSpPr>
              <a:spLocks/>
            </p:cNvSpPr>
            <p:nvPr userDrawn="1"/>
          </p:nvSpPr>
          <p:spPr bwMode="auto">
            <a:xfrm>
              <a:off x="592935" y="4708526"/>
              <a:ext cx="76200" cy="87313"/>
            </a:xfrm>
            <a:custGeom>
              <a:avLst/>
              <a:gdLst>
                <a:gd name="T0" fmla="*/ 0 w 94"/>
                <a:gd name="T1" fmla="*/ 5 h 108"/>
                <a:gd name="T2" fmla="*/ 23 w 94"/>
                <a:gd name="T3" fmla="*/ 2 h 108"/>
                <a:gd name="T4" fmla="*/ 25 w 94"/>
                <a:gd name="T5" fmla="*/ 15 h 108"/>
                <a:gd name="T6" fmla="*/ 61 w 94"/>
                <a:gd name="T7" fmla="*/ 0 h 108"/>
                <a:gd name="T8" fmla="*/ 94 w 94"/>
                <a:gd name="T9" fmla="*/ 34 h 108"/>
                <a:gd name="T10" fmla="*/ 94 w 94"/>
                <a:gd name="T11" fmla="*/ 108 h 108"/>
                <a:gd name="T12" fmla="*/ 66 w 94"/>
                <a:gd name="T13" fmla="*/ 108 h 108"/>
                <a:gd name="T14" fmla="*/ 66 w 94"/>
                <a:gd name="T15" fmla="*/ 39 h 108"/>
                <a:gd name="T16" fmla="*/ 53 w 94"/>
                <a:gd name="T17" fmla="*/ 21 h 108"/>
                <a:gd name="T18" fmla="*/ 27 w 94"/>
                <a:gd name="T19" fmla="*/ 32 h 108"/>
                <a:gd name="T20" fmla="*/ 27 w 94"/>
                <a:gd name="T21" fmla="*/ 108 h 108"/>
                <a:gd name="T22" fmla="*/ 0 w 94"/>
                <a:gd name="T23" fmla="*/ 108 h 108"/>
                <a:gd name="T24" fmla="*/ 0 w 94"/>
                <a:gd name="T25" fmla="*/ 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 h="108">
                  <a:moveTo>
                    <a:pt x="0" y="5"/>
                  </a:moveTo>
                  <a:cubicBezTo>
                    <a:pt x="23" y="2"/>
                    <a:pt x="23" y="2"/>
                    <a:pt x="23" y="2"/>
                  </a:cubicBezTo>
                  <a:cubicBezTo>
                    <a:pt x="25" y="15"/>
                    <a:pt x="25" y="15"/>
                    <a:pt x="25" y="15"/>
                  </a:cubicBezTo>
                  <a:cubicBezTo>
                    <a:pt x="38" y="5"/>
                    <a:pt x="48" y="0"/>
                    <a:pt x="61" y="0"/>
                  </a:cubicBezTo>
                  <a:cubicBezTo>
                    <a:pt x="83" y="0"/>
                    <a:pt x="94" y="12"/>
                    <a:pt x="94" y="34"/>
                  </a:cubicBezTo>
                  <a:cubicBezTo>
                    <a:pt x="94" y="108"/>
                    <a:pt x="94" y="108"/>
                    <a:pt x="94" y="108"/>
                  </a:cubicBezTo>
                  <a:cubicBezTo>
                    <a:pt x="66" y="108"/>
                    <a:pt x="66" y="108"/>
                    <a:pt x="66" y="108"/>
                  </a:cubicBezTo>
                  <a:cubicBezTo>
                    <a:pt x="66" y="39"/>
                    <a:pt x="66" y="39"/>
                    <a:pt x="66" y="39"/>
                  </a:cubicBezTo>
                  <a:cubicBezTo>
                    <a:pt x="66" y="26"/>
                    <a:pt x="63" y="21"/>
                    <a:pt x="53" y="21"/>
                  </a:cubicBezTo>
                  <a:cubicBezTo>
                    <a:pt x="45" y="21"/>
                    <a:pt x="36" y="24"/>
                    <a:pt x="27" y="32"/>
                  </a:cubicBezTo>
                  <a:cubicBezTo>
                    <a:pt x="27" y="108"/>
                    <a:pt x="27" y="108"/>
                    <a:pt x="27" y="108"/>
                  </a:cubicBezTo>
                  <a:cubicBezTo>
                    <a:pt x="0" y="108"/>
                    <a:pt x="0" y="108"/>
                    <a:pt x="0" y="108"/>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6" name="Freeform 8"/>
            <p:cNvSpPr>
              <a:spLocks noEditPoints="1"/>
            </p:cNvSpPr>
            <p:nvPr userDrawn="1"/>
          </p:nvSpPr>
          <p:spPr bwMode="auto">
            <a:xfrm>
              <a:off x="778673" y="4708526"/>
              <a:ext cx="79375" cy="88900"/>
            </a:xfrm>
            <a:custGeom>
              <a:avLst/>
              <a:gdLst>
                <a:gd name="T0" fmla="*/ 50 w 98"/>
                <a:gd name="T1" fmla="*/ 110 h 110"/>
                <a:gd name="T2" fmla="*/ 0 w 98"/>
                <a:gd name="T3" fmla="*/ 55 h 110"/>
                <a:gd name="T4" fmla="*/ 49 w 98"/>
                <a:gd name="T5" fmla="*/ 0 h 110"/>
                <a:gd name="T6" fmla="*/ 98 w 98"/>
                <a:gd name="T7" fmla="*/ 54 h 110"/>
                <a:gd name="T8" fmla="*/ 97 w 98"/>
                <a:gd name="T9" fmla="*/ 59 h 110"/>
                <a:gd name="T10" fmla="*/ 27 w 98"/>
                <a:gd name="T11" fmla="*/ 59 h 110"/>
                <a:gd name="T12" fmla="*/ 52 w 98"/>
                <a:gd name="T13" fmla="*/ 89 h 110"/>
                <a:gd name="T14" fmla="*/ 76 w 98"/>
                <a:gd name="T15" fmla="*/ 76 h 110"/>
                <a:gd name="T16" fmla="*/ 96 w 98"/>
                <a:gd name="T17" fmla="*/ 87 h 110"/>
                <a:gd name="T18" fmla="*/ 50 w 98"/>
                <a:gd name="T19" fmla="*/ 110 h 110"/>
                <a:gd name="T20" fmla="*/ 70 w 98"/>
                <a:gd name="T21" fmla="*/ 41 h 110"/>
                <a:gd name="T22" fmla="*/ 49 w 98"/>
                <a:gd name="T23" fmla="*/ 19 h 110"/>
                <a:gd name="T24" fmla="*/ 28 w 98"/>
                <a:gd name="T25" fmla="*/ 41 h 110"/>
                <a:gd name="T26" fmla="*/ 70 w 98"/>
                <a:gd name="T27" fmla="*/ 4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10">
                  <a:moveTo>
                    <a:pt x="50" y="110"/>
                  </a:moveTo>
                  <a:cubicBezTo>
                    <a:pt x="19" y="110"/>
                    <a:pt x="0" y="90"/>
                    <a:pt x="0" y="55"/>
                  </a:cubicBezTo>
                  <a:cubicBezTo>
                    <a:pt x="0" y="20"/>
                    <a:pt x="19" y="0"/>
                    <a:pt x="49" y="0"/>
                  </a:cubicBezTo>
                  <a:cubicBezTo>
                    <a:pt x="80" y="0"/>
                    <a:pt x="98" y="20"/>
                    <a:pt x="98" y="54"/>
                  </a:cubicBezTo>
                  <a:cubicBezTo>
                    <a:pt x="98" y="56"/>
                    <a:pt x="97" y="57"/>
                    <a:pt x="97" y="59"/>
                  </a:cubicBezTo>
                  <a:cubicBezTo>
                    <a:pt x="27" y="59"/>
                    <a:pt x="27" y="59"/>
                    <a:pt x="27" y="59"/>
                  </a:cubicBezTo>
                  <a:cubicBezTo>
                    <a:pt x="28" y="79"/>
                    <a:pt x="36" y="89"/>
                    <a:pt x="52" y="89"/>
                  </a:cubicBezTo>
                  <a:cubicBezTo>
                    <a:pt x="63" y="89"/>
                    <a:pt x="70" y="85"/>
                    <a:pt x="76" y="76"/>
                  </a:cubicBezTo>
                  <a:cubicBezTo>
                    <a:pt x="96" y="87"/>
                    <a:pt x="96" y="87"/>
                    <a:pt x="96" y="87"/>
                  </a:cubicBezTo>
                  <a:cubicBezTo>
                    <a:pt x="87" y="102"/>
                    <a:pt x="71" y="110"/>
                    <a:pt x="50" y="110"/>
                  </a:cubicBezTo>
                  <a:close/>
                  <a:moveTo>
                    <a:pt x="70" y="41"/>
                  </a:moveTo>
                  <a:cubicBezTo>
                    <a:pt x="70" y="27"/>
                    <a:pt x="62" y="19"/>
                    <a:pt x="49" y="19"/>
                  </a:cubicBezTo>
                  <a:cubicBezTo>
                    <a:pt x="37" y="19"/>
                    <a:pt x="29" y="27"/>
                    <a:pt x="28" y="41"/>
                  </a:cubicBezTo>
                  <a:lnTo>
                    <a:pt x="7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7" name="Freeform 9"/>
            <p:cNvSpPr>
              <a:spLocks noEditPoints="1"/>
            </p:cNvSpPr>
            <p:nvPr userDrawn="1"/>
          </p:nvSpPr>
          <p:spPr bwMode="auto">
            <a:xfrm>
              <a:off x="346873" y="4708526"/>
              <a:ext cx="84138" cy="88900"/>
            </a:xfrm>
            <a:custGeom>
              <a:avLst/>
              <a:gdLst>
                <a:gd name="T0" fmla="*/ 52 w 104"/>
                <a:gd name="T1" fmla="*/ 111 h 111"/>
                <a:gd name="T2" fmla="*/ 0 w 104"/>
                <a:gd name="T3" fmla="*/ 55 h 111"/>
                <a:gd name="T4" fmla="*/ 52 w 104"/>
                <a:gd name="T5" fmla="*/ 0 h 111"/>
                <a:gd name="T6" fmla="*/ 104 w 104"/>
                <a:gd name="T7" fmla="*/ 55 h 111"/>
                <a:gd name="T8" fmla="*/ 52 w 104"/>
                <a:gd name="T9" fmla="*/ 111 h 111"/>
                <a:gd name="T10" fmla="*/ 52 w 104"/>
                <a:gd name="T11" fmla="*/ 23 h 111"/>
                <a:gd name="T12" fmla="*/ 28 w 104"/>
                <a:gd name="T13" fmla="*/ 55 h 111"/>
                <a:gd name="T14" fmla="*/ 52 w 104"/>
                <a:gd name="T15" fmla="*/ 87 h 111"/>
                <a:gd name="T16" fmla="*/ 77 w 104"/>
                <a:gd name="T17" fmla="*/ 55 h 111"/>
                <a:gd name="T18" fmla="*/ 52 w 104"/>
                <a:gd name="T19" fmla="*/ 2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11">
                  <a:moveTo>
                    <a:pt x="52" y="111"/>
                  </a:moveTo>
                  <a:cubicBezTo>
                    <a:pt x="25" y="111"/>
                    <a:pt x="0" y="93"/>
                    <a:pt x="0" y="55"/>
                  </a:cubicBezTo>
                  <a:cubicBezTo>
                    <a:pt x="0" y="17"/>
                    <a:pt x="25" y="0"/>
                    <a:pt x="52" y="0"/>
                  </a:cubicBezTo>
                  <a:cubicBezTo>
                    <a:pt x="79" y="0"/>
                    <a:pt x="104" y="17"/>
                    <a:pt x="104" y="55"/>
                  </a:cubicBezTo>
                  <a:cubicBezTo>
                    <a:pt x="104" y="93"/>
                    <a:pt x="79" y="111"/>
                    <a:pt x="52" y="111"/>
                  </a:cubicBezTo>
                  <a:close/>
                  <a:moveTo>
                    <a:pt x="52" y="23"/>
                  </a:moveTo>
                  <a:cubicBezTo>
                    <a:pt x="31" y="23"/>
                    <a:pt x="28" y="42"/>
                    <a:pt x="28" y="55"/>
                  </a:cubicBezTo>
                  <a:cubicBezTo>
                    <a:pt x="28" y="69"/>
                    <a:pt x="31" y="87"/>
                    <a:pt x="52" y="87"/>
                  </a:cubicBezTo>
                  <a:cubicBezTo>
                    <a:pt x="73" y="87"/>
                    <a:pt x="77" y="69"/>
                    <a:pt x="77" y="55"/>
                  </a:cubicBezTo>
                  <a:cubicBezTo>
                    <a:pt x="77" y="42"/>
                    <a:pt x="73" y="23"/>
                    <a:pt x="52"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8" name="Freeform 10"/>
            <p:cNvSpPr>
              <a:spLocks/>
            </p:cNvSpPr>
            <p:nvPr userDrawn="1"/>
          </p:nvSpPr>
          <p:spPr bwMode="auto">
            <a:xfrm>
              <a:off x="446885" y="4708526"/>
              <a:ext cx="47625" cy="87313"/>
            </a:xfrm>
            <a:custGeom>
              <a:avLst/>
              <a:gdLst>
                <a:gd name="T0" fmla="*/ 0 w 59"/>
                <a:gd name="T1" fmla="*/ 3 h 108"/>
                <a:gd name="T2" fmla="*/ 26 w 59"/>
                <a:gd name="T3" fmla="*/ 3 h 108"/>
                <a:gd name="T4" fmla="*/ 26 w 59"/>
                <a:gd name="T5" fmla="*/ 15 h 108"/>
                <a:gd name="T6" fmla="*/ 55 w 59"/>
                <a:gd name="T7" fmla="*/ 0 h 108"/>
                <a:gd name="T8" fmla="*/ 59 w 59"/>
                <a:gd name="T9" fmla="*/ 1 h 108"/>
                <a:gd name="T10" fmla="*/ 59 w 59"/>
                <a:gd name="T11" fmla="*/ 27 h 108"/>
                <a:gd name="T12" fmla="*/ 58 w 59"/>
                <a:gd name="T13" fmla="*/ 27 h 108"/>
                <a:gd name="T14" fmla="*/ 28 w 59"/>
                <a:gd name="T15" fmla="*/ 38 h 108"/>
                <a:gd name="T16" fmla="*/ 28 w 59"/>
                <a:gd name="T17" fmla="*/ 108 h 108"/>
                <a:gd name="T18" fmla="*/ 0 w 59"/>
                <a:gd name="T19" fmla="*/ 108 h 108"/>
                <a:gd name="T20" fmla="*/ 0 w 59"/>
                <a:gd name="T21" fmla="*/ 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08">
                  <a:moveTo>
                    <a:pt x="0" y="3"/>
                  </a:moveTo>
                  <a:cubicBezTo>
                    <a:pt x="26" y="3"/>
                    <a:pt x="26" y="3"/>
                    <a:pt x="26" y="3"/>
                  </a:cubicBezTo>
                  <a:cubicBezTo>
                    <a:pt x="26" y="15"/>
                    <a:pt x="26" y="15"/>
                    <a:pt x="26" y="15"/>
                  </a:cubicBezTo>
                  <a:cubicBezTo>
                    <a:pt x="31" y="8"/>
                    <a:pt x="44" y="0"/>
                    <a:pt x="55" y="0"/>
                  </a:cubicBezTo>
                  <a:cubicBezTo>
                    <a:pt x="57" y="0"/>
                    <a:pt x="58" y="0"/>
                    <a:pt x="59" y="1"/>
                  </a:cubicBezTo>
                  <a:cubicBezTo>
                    <a:pt x="59" y="27"/>
                    <a:pt x="59" y="27"/>
                    <a:pt x="59" y="27"/>
                  </a:cubicBezTo>
                  <a:cubicBezTo>
                    <a:pt x="59" y="27"/>
                    <a:pt x="58" y="27"/>
                    <a:pt x="58" y="27"/>
                  </a:cubicBezTo>
                  <a:cubicBezTo>
                    <a:pt x="46" y="27"/>
                    <a:pt x="32" y="28"/>
                    <a:pt x="28" y="38"/>
                  </a:cubicBezTo>
                  <a:cubicBezTo>
                    <a:pt x="28" y="108"/>
                    <a:pt x="28" y="108"/>
                    <a:pt x="28" y="108"/>
                  </a:cubicBezTo>
                  <a:cubicBezTo>
                    <a:pt x="0" y="108"/>
                    <a:pt x="0" y="108"/>
                    <a:pt x="0" y="108"/>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9" name="Freeform 11"/>
            <p:cNvSpPr>
              <a:spLocks noEditPoints="1"/>
            </p:cNvSpPr>
            <p:nvPr userDrawn="1"/>
          </p:nvSpPr>
          <p:spPr bwMode="auto">
            <a:xfrm>
              <a:off x="685010" y="4708526"/>
              <a:ext cx="79375" cy="120650"/>
            </a:xfrm>
            <a:custGeom>
              <a:avLst/>
              <a:gdLst>
                <a:gd name="T0" fmla="*/ 49 w 98"/>
                <a:gd name="T1" fmla="*/ 85 h 149"/>
                <a:gd name="T2" fmla="*/ 72 w 98"/>
                <a:gd name="T3" fmla="*/ 50 h 149"/>
                <a:gd name="T4" fmla="*/ 49 w 98"/>
                <a:gd name="T5" fmla="*/ 20 h 149"/>
                <a:gd name="T6" fmla="*/ 28 w 98"/>
                <a:gd name="T7" fmla="*/ 51 h 149"/>
                <a:gd name="T8" fmla="*/ 49 w 98"/>
                <a:gd name="T9" fmla="*/ 85 h 149"/>
                <a:gd name="T10" fmla="*/ 98 w 98"/>
                <a:gd name="T11" fmla="*/ 2 h 149"/>
                <a:gd name="T12" fmla="*/ 98 w 98"/>
                <a:gd name="T13" fmla="*/ 102 h 149"/>
                <a:gd name="T14" fmla="*/ 47 w 98"/>
                <a:gd name="T15" fmla="*/ 149 h 149"/>
                <a:gd name="T16" fmla="*/ 3 w 98"/>
                <a:gd name="T17" fmla="*/ 123 h 149"/>
                <a:gd name="T18" fmla="*/ 30 w 98"/>
                <a:gd name="T19" fmla="*/ 118 h 149"/>
                <a:gd name="T20" fmla="*/ 50 w 98"/>
                <a:gd name="T21" fmla="*/ 128 h 149"/>
                <a:gd name="T22" fmla="*/ 72 w 98"/>
                <a:gd name="T23" fmla="*/ 105 h 149"/>
                <a:gd name="T24" fmla="*/ 72 w 98"/>
                <a:gd name="T25" fmla="*/ 93 h 149"/>
                <a:gd name="T26" fmla="*/ 71 w 98"/>
                <a:gd name="T27" fmla="*/ 92 h 149"/>
                <a:gd name="T28" fmla="*/ 44 w 98"/>
                <a:gd name="T29" fmla="*/ 108 h 149"/>
                <a:gd name="T30" fmla="*/ 0 w 98"/>
                <a:gd name="T31" fmla="*/ 55 h 149"/>
                <a:gd name="T32" fmla="*/ 42 w 98"/>
                <a:gd name="T33" fmla="*/ 0 h 149"/>
                <a:gd name="T34" fmla="*/ 73 w 98"/>
                <a:gd name="T35" fmla="*/ 15 h 149"/>
                <a:gd name="T36" fmla="*/ 73 w 98"/>
                <a:gd name="T37" fmla="*/ 15 h 149"/>
                <a:gd name="T38" fmla="*/ 75 w 98"/>
                <a:gd name="T39" fmla="*/ 2 h 149"/>
                <a:gd name="T40" fmla="*/ 98 w 98"/>
                <a:gd name="T41"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149">
                  <a:moveTo>
                    <a:pt x="49" y="85"/>
                  </a:moveTo>
                  <a:cubicBezTo>
                    <a:pt x="70" y="85"/>
                    <a:pt x="72" y="64"/>
                    <a:pt x="72" y="50"/>
                  </a:cubicBezTo>
                  <a:cubicBezTo>
                    <a:pt x="72" y="33"/>
                    <a:pt x="64" y="20"/>
                    <a:pt x="49" y="20"/>
                  </a:cubicBezTo>
                  <a:cubicBezTo>
                    <a:pt x="39" y="20"/>
                    <a:pt x="28" y="27"/>
                    <a:pt x="28" y="51"/>
                  </a:cubicBezTo>
                  <a:cubicBezTo>
                    <a:pt x="28" y="64"/>
                    <a:pt x="29" y="85"/>
                    <a:pt x="49" y="85"/>
                  </a:cubicBezTo>
                  <a:close/>
                  <a:moveTo>
                    <a:pt x="98" y="2"/>
                  </a:moveTo>
                  <a:cubicBezTo>
                    <a:pt x="98" y="102"/>
                    <a:pt x="98" y="102"/>
                    <a:pt x="98" y="102"/>
                  </a:cubicBezTo>
                  <a:cubicBezTo>
                    <a:pt x="98" y="119"/>
                    <a:pt x="97" y="148"/>
                    <a:pt x="47" y="149"/>
                  </a:cubicBezTo>
                  <a:cubicBezTo>
                    <a:pt x="26" y="149"/>
                    <a:pt x="7" y="141"/>
                    <a:pt x="3" y="123"/>
                  </a:cubicBezTo>
                  <a:cubicBezTo>
                    <a:pt x="30" y="118"/>
                    <a:pt x="30" y="118"/>
                    <a:pt x="30" y="118"/>
                  </a:cubicBezTo>
                  <a:cubicBezTo>
                    <a:pt x="32" y="123"/>
                    <a:pt x="35" y="128"/>
                    <a:pt x="50" y="128"/>
                  </a:cubicBezTo>
                  <a:cubicBezTo>
                    <a:pt x="65" y="128"/>
                    <a:pt x="72" y="122"/>
                    <a:pt x="72" y="105"/>
                  </a:cubicBezTo>
                  <a:cubicBezTo>
                    <a:pt x="72" y="93"/>
                    <a:pt x="72" y="93"/>
                    <a:pt x="72" y="93"/>
                  </a:cubicBezTo>
                  <a:cubicBezTo>
                    <a:pt x="71" y="92"/>
                    <a:pt x="71" y="92"/>
                    <a:pt x="71" y="92"/>
                  </a:cubicBezTo>
                  <a:cubicBezTo>
                    <a:pt x="67" y="100"/>
                    <a:pt x="60" y="108"/>
                    <a:pt x="44" y="108"/>
                  </a:cubicBezTo>
                  <a:cubicBezTo>
                    <a:pt x="19" y="108"/>
                    <a:pt x="0" y="91"/>
                    <a:pt x="0" y="55"/>
                  </a:cubicBezTo>
                  <a:cubicBezTo>
                    <a:pt x="0" y="20"/>
                    <a:pt x="20" y="0"/>
                    <a:pt x="42" y="0"/>
                  </a:cubicBezTo>
                  <a:cubicBezTo>
                    <a:pt x="63" y="0"/>
                    <a:pt x="71" y="10"/>
                    <a:pt x="73" y="15"/>
                  </a:cubicBezTo>
                  <a:cubicBezTo>
                    <a:pt x="73" y="15"/>
                    <a:pt x="73" y="15"/>
                    <a:pt x="73" y="15"/>
                  </a:cubicBezTo>
                  <a:cubicBezTo>
                    <a:pt x="75" y="2"/>
                    <a:pt x="75" y="2"/>
                    <a:pt x="75" y="2"/>
                  </a:cubicBezTo>
                  <a:lnTo>
                    <a:pt x="9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50" name="Freeform 12"/>
            <p:cNvSpPr>
              <a:spLocks noEditPoints="1"/>
            </p:cNvSpPr>
            <p:nvPr userDrawn="1"/>
          </p:nvSpPr>
          <p:spPr bwMode="auto">
            <a:xfrm>
              <a:off x="843760" y="4678363"/>
              <a:ext cx="58738" cy="26988"/>
            </a:xfrm>
            <a:custGeom>
              <a:avLst/>
              <a:gdLst>
                <a:gd name="T0" fmla="*/ 14 w 37"/>
                <a:gd name="T1" fmla="*/ 2 h 17"/>
                <a:gd name="T2" fmla="*/ 9 w 37"/>
                <a:gd name="T3" fmla="*/ 2 h 17"/>
                <a:gd name="T4" fmla="*/ 9 w 37"/>
                <a:gd name="T5" fmla="*/ 17 h 17"/>
                <a:gd name="T6" fmla="*/ 6 w 37"/>
                <a:gd name="T7" fmla="*/ 17 h 17"/>
                <a:gd name="T8" fmla="*/ 6 w 37"/>
                <a:gd name="T9" fmla="*/ 2 h 17"/>
                <a:gd name="T10" fmla="*/ 0 w 37"/>
                <a:gd name="T11" fmla="*/ 2 h 17"/>
                <a:gd name="T12" fmla="*/ 0 w 37"/>
                <a:gd name="T13" fmla="*/ 0 h 17"/>
                <a:gd name="T14" fmla="*/ 14 w 37"/>
                <a:gd name="T15" fmla="*/ 0 h 17"/>
                <a:gd name="T16" fmla="*/ 14 w 37"/>
                <a:gd name="T17" fmla="*/ 2 h 17"/>
                <a:gd name="T18" fmla="*/ 37 w 37"/>
                <a:gd name="T19" fmla="*/ 17 h 17"/>
                <a:gd name="T20" fmla="*/ 34 w 37"/>
                <a:gd name="T21" fmla="*/ 17 h 17"/>
                <a:gd name="T22" fmla="*/ 34 w 37"/>
                <a:gd name="T23" fmla="*/ 2 h 17"/>
                <a:gd name="T24" fmla="*/ 34 w 37"/>
                <a:gd name="T25" fmla="*/ 2 h 17"/>
                <a:gd name="T26" fmla="*/ 29 w 37"/>
                <a:gd name="T27" fmla="*/ 17 h 17"/>
                <a:gd name="T28" fmla="*/ 27 w 37"/>
                <a:gd name="T29" fmla="*/ 17 h 17"/>
                <a:gd name="T30" fmla="*/ 21 w 37"/>
                <a:gd name="T31" fmla="*/ 2 h 17"/>
                <a:gd name="T32" fmla="*/ 20 w 37"/>
                <a:gd name="T33" fmla="*/ 2 h 17"/>
                <a:gd name="T34" fmla="*/ 20 w 37"/>
                <a:gd name="T35" fmla="*/ 17 h 17"/>
                <a:gd name="T36" fmla="*/ 18 w 37"/>
                <a:gd name="T37" fmla="*/ 17 h 17"/>
                <a:gd name="T38" fmla="*/ 18 w 37"/>
                <a:gd name="T39" fmla="*/ 0 h 17"/>
                <a:gd name="T40" fmla="*/ 22 w 37"/>
                <a:gd name="T41" fmla="*/ 0 h 17"/>
                <a:gd name="T42" fmla="*/ 28 w 37"/>
                <a:gd name="T43" fmla="*/ 13 h 17"/>
                <a:gd name="T44" fmla="*/ 33 w 37"/>
                <a:gd name="T45" fmla="*/ 0 h 17"/>
                <a:gd name="T46" fmla="*/ 37 w 37"/>
                <a:gd name="T47" fmla="*/ 0 h 17"/>
                <a:gd name="T48" fmla="*/ 37 w 37"/>
                <a:gd name="T4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17">
                  <a:moveTo>
                    <a:pt x="14" y="2"/>
                  </a:moveTo>
                  <a:lnTo>
                    <a:pt x="9" y="2"/>
                  </a:lnTo>
                  <a:lnTo>
                    <a:pt x="9" y="17"/>
                  </a:lnTo>
                  <a:lnTo>
                    <a:pt x="6" y="17"/>
                  </a:lnTo>
                  <a:lnTo>
                    <a:pt x="6" y="2"/>
                  </a:lnTo>
                  <a:lnTo>
                    <a:pt x="0" y="2"/>
                  </a:lnTo>
                  <a:lnTo>
                    <a:pt x="0" y="0"/>
                  </a:lnTo>
                  <a:lnTo>
                    <a:pt x="14" y="0"/>
                  </a:lnTo>
                  <a:lnTo>
                    <a:pt x="14" y="2"/>
                  </a:lnTo>
                  <a:close/>
                  <a:moveTo>
                    <a:pt x="37" y="17"/>
                  </a:moveTo>
                  <a:lnTo>
                    <a:pt x="34" y="17"/>
                  </a:lnTo>
                  <a:lnTo>
                    <a:pt x="34" y="2"/>
                  </a:lnTo>
                  <a:lnTo>
                    <a:pt x="34" y="2"/>
                  </a:lnTo>
                  <a:lnTo>
                    <a:pt x="29" y="17"/>
                  </a:lnTo>
                  <a:lnTo>
                    <a:pt x="27" y="17"/>
                  </a:lnTo>
                  <a:lnTo>
                    <a:pt x="21" y="2"/>
                  </a:lnTo>
                  <a:lnTo>
                    <a:pt x="20" y="2"/>
                  </a:lnTo>
                  <a:lnTo>
                    <a:pt x="20" y="17"/>
                  </a:lnTo>
                  <a:lnTo>
                    <a:pt x="18" y="17"/>
                  </a:lnTo>
                  <a:lnTo>
                    <a:pt x="18" y="0"/>
                  </a:lnTo>
                  <a:lnTo>
                    <a:pt x="22" y="0"/>
                  </a:lnTo>
                  <a:lnTo>
                    <a:pt x="28" y="13"/>
                  </a:lnTo>
                  <a:lnTo>
                    <a:pt x="33" y="0"/>
                  </a:lnTo>
                  <a:lnTo>
                    <a:pt x="37" y="0"/>
                  </a:lnTo>
                  <a:lnTo>
                    <a:pt x="37"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grpSp>
    </p:spTree>
    <p:extLst>
      <p:ext uri="{BB962C8B-B14F-4D97-AF65-F5344CB8AC3E}">
        <p14:creationId xmlns:p14="http://schemas.microsoft.com/office/powerpoint/2010/main" val="271944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419101" y="357717"/>
            <a:ext cx="11353799" cy="5708649"/>
          </a:xfrm>
        </p:spPr>
        <p:txBody>
          <a:bodyPr/>
          <a:lstStyle>
            <a:lvl1pPr>
              <a:spcBef>
                <a:spcPts val="0"/>
              </a:spcBef>
              <a:defRPr sz="4000"/>
            </a:lvl1pPr>
            <a:lvl2pPr marL="478355" indent="-478355">
              <a:spcBef>
                <a:spcPts val="0"/>
              </a:spcBef>
              <a:buClrTx/>
              <a:buSzPct val="100000"/>
              <a:buFont typeface="+mj-lt"/>
              <a:buAutoNum type="arabicPeriod"/>
              <a:defRPr sz="4000"/>
            </a:lvl2pPr>
            <a:lvl3pPr>
              <a:defRPr sz="2400"/>
            </a:lvl3pPr>
            <a:lvl4pPr>
              <a:defRPr sz="2400"/>
            </a:lvl4pPr>
            <a:lvl5pPr>
              <a:defRPr sz="2400"/>
            </a:lvl5pPr>
          </a:lstStyle>
          <a:p>
            <a:pPr lvl="0"/>
            <a:r>
              <a:rPr lang="fr-FR" noProof="0" dirty="0"/>
              <a:t>Cliquez pour modifier le contenu</a:t>
            </a:r>
          </a:p>
          <a:p>
            <a:pPr lvl="1"/>
            <a:r>
              <a:rPr lang="fr-FR" noProof="0" dirty="0"/>
              <a:t>Deuxième niveau</a:t>
            </a:r>
          </a:p>
        </p:txBody>
      </p:sp>
      <p:sp>
        <p:nvSpPr>
          <p:cNvPr id="5" name="TextBox 4"/>
          <p:cNvSpPr txBox="1"/>
          <p:nvPr userDrawn="1"/>
        </p:nvSpPr>
        <p:spPr>
          <a:xfrm>
            <a:off x="826061" y="6332195"/>
            <a:ext cx="65" cy="164212"/>
          </a:xfrm>
          <a:prstGeom prst="rect">
            <a:avLst/>
          </a:prstGeom>
          <a:noFill/>
        </p:spPr>
        <p:txBody>
          <a:bodyPr wrap="none" lIns="0" tIns="0" rIns="0" bIns="0" rtlCol="0">
            <a:spAutoFit/>
          </a:bodyPr>
          <a:lstStyle/>
          <a:p>
            <a:endParaRPr kumimoji="0" lang="fr-FR" sz="1067" b="0" i="0" u="none" strike="noStrike" kern="1200" cap="none" spc="0" normalizeH="0" baseline="0" noProof="0" dirty="0">
              <a:ln>
                <a:noFill/>
              </a:ln>
              <a:solidFill>
                <a:schemeClr val="bg2"/>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332884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418359" y="357717"/>
            <a:ext cx="8129119" cy="5708649"/>
          </a:xfrm>
        </p:spPr>
        <p:txBody>
          <a:bodyPr>
            <a:normAutofit/>
          </a:bodyPr>
          <a:lstStyle>
            <a:lvl1pPr>
              <a:lnSpc>
                <a:spcPct val="85000"/>
              </a:lnSpc>
              <a:spcBef>
                <a:spcPts val="0"/>
              </a:spcBef>
              <a:buNone/>
              <a:defRPr sz="7333" baseline="0"/>
            </a:lvl1pPr>
            <a:lvl2pPr>
              <a:lnSpc>
                <a:spcPct val="85000"/>
              </a:lnSpc>
              <a:spcBef>
                <a:spcPts val="0"/>
              </a:spcBef>
              <a:defRPr sz="7333"/>
            </a:lvl2pPr>
            <a:lvl3pPr>
              <a:defRPr sz="7333"/>
            </a:lvl3pPr>
            <a:lvl4pPr>
              <a:defRPr sz="7333"/>
            </a:lvl4pPr>
            <a:lvl5pPr>
              <a:defRPr sz="7333"/>
            </a:lvl5pPr>
          </a:lstStyle>
          <a:p>
            <a:pPr lvl="0"/>
            <a:r>
              <a:rPr lang="fr-FR" noProof="0" dirty="0"/>
              <a:t>Cliquez pour modifier le nom de la section </a:t>
            </a:r>
          </a:p>
          <a:p>
            <a:pPr lvl="1"/>
            <a:r>
              <a:rPr lang="fr-FR" noProof="0" dirty="0"/>
              <a:t>Deuxième niveau</a:t>
            </a:r>
          </a:p>
        </p:txBody>
      </p:sp>
      <p:sp>
        <p:nvSpPr>
          <p:cNvPr id="4" name="TextBox 3"/>
          <p:cNvSpPr txBox="1"/>
          <p:nvPr userDrawn="1"/>
        </p:nvSpPr>
        <p:spPr>
          <a:xfrm>
            <a:off x="826061" y="6332195"/>
            <a:ext cx="65" cy="164212"/>
          </a:xfrm>
          <a:prstGeom prst="rect">
            <a:avLst/>
          </a:prstGeom>
          <a:noFill/>
        </p:spPr>
        <p:txBody>
          <a:bodyPr wrap="none" lIns="0" tIns="0" rIns="0" bIns="0" rtlCol="0">
            <a:spAutoFit/>
          </a:bodyPr>
          <a:lstStyle/>
          <a:p>
            <a:endParaRPr kumimoji="0" lang="fr-FR" sz="1067" b="0" i="0" u="none" strike="noStrike" kern="1200" cap="none" spc="0" normalizeH="0" baseline="0" noProof="0" dirty="0">
              <a:ln>
                <a:noFill/>
              </a:ln>
              <a:solidFill>
                <a:schemeClr val="bg2"/>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60570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19101" y="1579034"/>
            <a:ext cx="5289240" cy="4487332"/>
          </a:xfrm>
        </p:spPr>
        <p:txBody>
          <a:bodyPr>
            <a:normAutofit/>
          </a:bodyPr>
          <a:lstStyle>
            <a:lvl1pPr>
              <a:defRPr sz="1867" baseline="0"/>
            </a:lvl1pPr>
            <a:lvl2pPr>
              <a:defRPr sz="1867" baseline="0">
                <a:solidFill>
                  <a:schemeClr val="tx1"/>
                </a:solidFill>
              </a:defRPr>
            </a:lvl2pPr>
            <a:lvl3pPr>
              <a:defRPr sz="1867" baseline="0">
                <a:solidFill>
                  <a:schemeClr val="tx1"/>
                </a:solidFill>
              </a:defRPr>
            </a:lvl3pPr>
            <a:lvl4pPr>
              <a:defRPr sz="1867" baseline="0">
                <a:solidFill>
                  <a:schemeClr val="tx1"/>
                </a:solidFill>
              </a:defRPr>
            </a:lvl4pPr>
            <a:lvl5pPr>
              <a:defRPr sz="1867" baseline="0">
                <a:solidFill>
                  <a:schemeClr val="tx1"/>
                </a:solidFill>
              </a:defRPr>
            </a:lvl5pPr>
            <a:lvl6pPr>
              <a:defRPr sz="1867"/>
            </a:lvl6pPr>
            <a:lvl7pPr>
              <a:defRPr sz="2400"/>
            </a:lvl7pPr>
            <a:lvl8pPr>
              <a:defRPr sz="2400"/>
            </a:lvl8pPr>
            <a:lvl9pPr>
              <a:defRPr sz="24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Content Placeholder 3"/>
          <p:cNvSpPr>
            <a:spLocks noGrp="1"/>
          </p:cNvSpPr>
          <p:nvPr>
            <p:ph sz="half" idx="2" hasCustomPrompt="1"/>
          </p:nvPr>
        </p:nvSpPr>
        <p:spPr>
          <a:xfrm>
            <a:off x="6486393" y="1578264"/>
            <a:ext cx="5286507" cy="4485891"/>
          </a:xfrm>
        </p:spPr>
        <p:txBody>
          <a:bodyPr>
            <a:normAutofit/>
          </a:bodyPr>
          <a:lstStyle>
            <a:lvl1pPr>
              <a:defRPr sz="1867"/>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vl6pPr>
              <a:defRPr sz="1867"/>
            </a:lvl6pPr>
            <a:lvl7pPr>
              <a:defRPr sz="2400"/>
            </a:lvl7pPr>
            <a:lvl8pPr>
              <a:defRPr sz="2400"/>
            </a:lvl8pPr>
            <a:lvl9pPr>
              <a:defRPr sz="24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5" name="Title 4"/>
          <p:cNvSpPr>
            <a:spLocks noGrp="1"/>
          </p:cNvSpPr>
          <p:nvPr>
            <p:ph type="title" hasCustomPrompt="1"/>
          </p:nvPr>
        </p:nvSpPr>
        <p:spPr/>
        <p:txBody>
          <a:bodyPr/>
          <a:lstStyle/>
          <a:p>
            <a:r>
              <a:rPr lang="fr-FR" noProof="0" dirty="0"/>
              <a:t>Cliquez pour modifier le titre</a:t>
            </a:r>
            <a:endParaRPr lang="en-GB" dirty="0"/>
          </a:p>
        </p:txBody>
      </p:sp>
      <p:sp>
        <p:nvSpPr>
          <p:cNvPr id="7" name="TextBox 6"/>
          <p:cNvSpPr txBox="1"/>
          <p:nvPr userDrawn="1"/>
        </p:nvSpPr>
        <p:spPr>
          <a:xfrm>
            <a:off x="826061" y="6332195"/>
            <a:ext cx="65" cy="164212"/>
          </a:xfrm>
          <a:prstGeom prst="rect">
            <a:avLst/>
          </a:prstGeom>
          <a:noFill/>
        </p:spPr>
        <p:txBody>
          <a:bodyPr wrap="none" lIns="0" tIns="0" rIns="0" bIns="0" rtlCol="0">
            <a:spAutoFit/>
          </a:bodyPr>
          <a:lstStyle/>
          <a:p>
            <a:endParaRPr kumimoji="0" lang="fr-FR" sz="1067" b="0" i="0" u="none" strike="noStrike" kern="1200" cap="none" spc="0" normalizeH="0" baseline="0" noProof="0" dirty="0">
              <a:ln>
                <a:noFill/>
              </a:ln>
              <a:solidFill>
                <a:schemeClr val="bg2"/>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130963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fr-FR" noProof="0" dirty="0"/>
              <a:t>Cliquez pour modifier le titre</a:t>
            </a:r>
          </a:p>
        </p:txBody>
      </p:sp>
      <p:sp>
        <p:nvSpPr>
          <p:cNvPr id="5" name="TextBox 4"/>
          <p:cNvSpPr txBox="1"/>
          <p:nvPr userDrawn="1"/>
        </p:nvSpPr>
        <p:spPr>
          <a:xfrm>
            <a:off x="826061" y="6332195"/>
            <a:ext cx="65" cy="164212"/>
          </a:xfrm>
          <a:prstGeom prst="rect">
            <a:avLst/>
          </a:prstGeom>
          <a:noFill/>
        </p:spPr>
        <p:txBody>
          <a:bodyPr wrap="none" lIns="0" tIns="0" rIns="0" bIns="0" rtlCol="0">
            <a:spAutoFit/>
          </a:bodyPr>
          <a:lstStyle/>
          <a:p>
            <a:endParaRPr kumimoji="0" lang="fr-FR" sz="1067" b="0" i="0" u="none" strike="noStrike" kern="1200" cap="none" spc="0" normalizeH="0" baseline="0" noProof="0" dirty="0">
              <a:ln>
                <a:noFill/>
              </a:ln>
              <a:solidFill>
                <a:schemeClr val="bg2"/>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366990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age pleine page">
    <p:bg>
      <p:bgPr>
        <a:solidFill>
          <a:schemeClr val="tx2"/>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12192000" cy="6858000"/>
          </a:xfrm>
        </p:spPr>
        <p:txBody>
          <a:bodyPr/>
          <a:lstStyle/>
          <a:p>
            <a:r>
              <a:rPr lang="fr-FR" noProof="0" dirty="0"/>
              <a:t>Cliquez sur l'icône pour ajouter une photo</a:t>
            </a:r>
          </a:p>
        </p:txBody>
      </p:sp>
      <p:sp>
        <p:nvSpPr>
          <p:cNvPr id="3" name="Title 2"/>
          <p:cNvSpPr>
            <a:spLocks noGrp="1"/>
          </p:cNvSpPr>
          <p:nvPr>
            <p:ph type="title" hasCustomPrompt="1"/>
          </p:nvPr>
        </p:nvSpPr>
        <p:spPr/>
        <p:txBody>
          <a:bodyPr/>
          <a:lstStyle>
            <a:lvl1pPr>
              <a:defRPr>
                <a:solidFill>
                  <a:schemeClr val="tx1"/>
                </a:solidFill>
              </a:defRPr>
            </a:lvl1pPr>
          </a:lstStyle>
          <a:p>
            <a:r>
              <a:rPr lang="fr-FR" dirty="0"/>
              <a:t>Cliquez pour modifier le titre</a:t>
            </a:r>
            <a:endParaRPr lang="en-GB" dirty="0"/>
          </a:p>
        </p:txBody>
      </p:sp>
    </p:spTree>
    <p:extLst>
      <p:ext uri="{BB962C8B-B14F-4D97-AF65-F5344CB8AC3E}">
        <p14:creationId xmlns:p14="http://schemas.microsoft.com/office/powerpoint/2010/main" val="301553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TextBox 2"/>
          <p:cNvSpPr txBox="1"/>
          <p:nvPr userDrawn="1"/>
        </p:nvSpPr>
        <p:spPr>
          <a:xfrm>
            <a:off x="826061" y="6332195"/>
            <a:ext cx="65" cy="164212"/>
          </a:xfrm>
          <a:prstGeom prst="rect">
            <a:avLst/>
          </a:prstGeom>
          <a:noFill/>
        </p:spPr>
        <p:txBody>
          <a:bodyPr wrap="none" lIns="0" tIns="0" rIns="0" bIns="0" rtlCol="0">
            <a:spAutoFit/>
          </a:bodyPr>
          <a:lstStyle/>
          <a:p>
            <a:endParaRPr kumimoji="0" lang="fr-FR" sz="1067" b="0" i="0" u="none" strike="noStrike" kern="1200" cap="none" spc="0" normalizeH="0" baseline="0" noProof="0" dirty="0">
              <a:ln>
                <a:noFill/>
              </a:ln>
              <a:solidFill>
                <a:schemeClr val="bg2"/>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359156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854CE10-A8CB-45FE-9C68-6AAAC0F8EC30}" type="datetime1">
              <a:rPr lang="fr-FR" smtClean="0"/>
              <a:t>04/03/2022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8571343" y="6356351"/>
            <a:ext cx="2844800" cy="365125"/>
          </a:xfrm>
        </p:spPr>
        <p:txBody>
          <a:bodyPr/>
          <a:lstStyle/>
          <a:p>
            <a:fld id="{7D370960-FEA4-4365-9C7C-0F5E7445E9AF}" type="slidenum">
              <a:rPr lang="fr-FR" smtClean="0"/>
              <a:t>‹N°›</a:t>
            </a:fld>
            <a:endParaRPr lang="fr-FR"/>
          </a:p>
        </p:txBody>
      </p:sp>
    </p:spTree>
    <p:extLst>
      <p:ext uri="{BB962C8B-B14F-4D97-AF65-F5344CB8AC3E}">
        <p14:creationId xmlns:p14="http://schemas.microsoft.com/office/powerpoint/2010/main" val="30825538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19100" y="1579034"/>
            <a:ext cx="11353800" cy="4487333"/>
          </a:xfrm>
        </p:spPr>
        <p:txBody>
          <a:bodyPr/>
          <a:lstStyle>
            <a:lvl1pPr>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lvl6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Title 3"/>
          <p:cNvSpPr>
            <a:spLocks noGrp="1"/>
          </p:cNvSpPr>
          <p:nvPr>
            <p:ph type="title" hasCustomPrompt="1"/>
          </p:nvPr>
        </p:nvSpPr>
        <p:spPr/>
        <p:txBody>
          <a:bodyPr/>
          <a:lstStyle/>
          <a:p>
            <a:r>
              <a:rPr lang="fr-FR" noProof="0" dirty="0"/>
              <a:t>Cliquez pour modifier le titre</a:t>
            </a:r>
            <a:endParaRPr lang="en-GB" dirty="0"/>
          </a:p>
        </p:txBody>
      </p:sp>
      <p:sp>
        <p:nvSpPr>
          <p:cNvPr id="6" name="TextBox 5"/>
          <p:cNvSpPr txBox="1"/>
          <p:nvPr userDrawn="1"/>
        </p:nvSpPr>
        <p:spPr>
          <a:xfrm>
            <a:off x="826061" y="6332195"/>
            <a:ext cx="65" cy="164212"/>
          </a:xfrm>
          <a:prstGeom prst="rect">
            <a:avLst/>
          </a:prstGeom>
          <a:noFill/>
        </p:spPr>
        <p:txBody>
          <a:bodyPr wrap="none" lIns="0" tIns="0" rIns="0" bIns="0" rtlCol="0">
            <a:spAutoFit/>
          </a:bodyPr>
          <a:lstStyle/>
          <a:p>
            <a:endParaRPr lang="fr-FR" sz="1067" dirty="0">
              <a:solidFill>
                <a:srgbClr val="FF7900"/>
              </a:solidFill>
            </a:endParaRPr>
          </a:p>
        </p:txBody>
      </p:sp>
    </p:spTree>
    <p:extLst>
      <p:ext uri="{BB962C8B-B14F-4D97-AF65-F5344CB8AC3E}">
        <p14:creationId xmlns:p14="http://schemas.microsoft.com/office/powerpoint/2010/main" val="258779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9102" y="357719"/>
            <a:ext cx="6437997" cy="3069165"/>
          </a:xfrm>
        </p:spPr>
        <p:txBody>
          <a:bodyPr>
            <a:noAutofit/>
          </a:bodyPr>
          <a:lstStyle>
            <a:lvl1pPr algn="l">
              <a:lnSpc>
                <a:spcPct val="85000"/>
              </a:lnSpc>
              <a:defRPr sz="7333" baseline="0">
                <a:solidFill>
                  <a:schemeClr val="tx1"/>
                </a:solidFill>
              </a:defRPr>
            </a:lvl1pPr>
          </a:lstStyle>
          <a:p>
            <a:r>
              <a:rPr lang="fr-FR" noProof="0" dirty="0"/>
              <a:t>Cliquez pour modifier le titre</a:t>
            </a:r>
          </a:p>
        </p:txBody>
      </p:sp>
      <p:sp>
        <p:nvSpPr>
          <p:cNvPr id="17" name="Text Placeholder 17"/>
          <p:cNvSpPr>
            <a:spLocks noGrp="1"/>
          </p:cNvSpPr>
          <p:nvPr>
            <p:ph type="body" sz="quarter" idx="16" hasCustomPrompt="1"/>
          </p:nvPr>
        </p:nvSpPr>
        <p:spPr>
          <a:xfrm>
            <a:off x="7734300" y="355602"/>
            <a:ext cx="4038600" cy="4538133"/>
          </a:xfrm>
        </p:spPr>
        <p:txBody>
          <a:bodyPr/>
          <a:lstStyle>
            <a:lvl1pPr>
              <a:defRPr/>
            </a:lvl1pPr>
          </a:lstStyle>
          <a:p>
            <a:pPr lvl="0"/>
            <a:r>
              <a:rPr lang="fr-FR" noProof="0" dirty="0"/>
              <a:t>Cliquez pour modifier le texte</a:t>
            </a:r>
          </a:p>
          <a:p>
            <a:pPr lvl="1"/>
            <a:r>
              <a:rPr lang="fr-FR" noProof="0" dirty="0"/>
              <a:t>Deuxième niveau</a:t>
            </a:r>
          </a:p>
        </p:txBody>
      </p:sp>
      <p:sp>
        <p:nvSpPr>
          <p:cNvPr id="42" name="Subtitle 2"/>
          <p:cNvSpPr>
            <a:spLocks noGrp="1"/>
          </p:cNvSpPr>
          <p:nvPr>
            <p:ph type="subTitle" idx="1" hasCustomPrompt="1"/>
          </p:nvPr>
        </p:nvSpPr>
        <p:spPr>
          <a:xfrm>
            <a:off x="414250" y="3605525"/>
            <a:ext cx="6441580" cy="1288208"/>
          </a:xfrm>
        </p:spPr>
        <p:txBody>
          <a:bodyPr/>
          <a:lstStyle>
            <a:lvl1pPr marL="0" indent="0" algn="l">
              <a:buNone/>
              <a:defRPr baseline="0">
                <a:solidFill>
                  <a:schemeClr val="tx1"/>
                </a:solidFill>
              </a:defRPr>
            </a:lvl1pPr>
            <a:lvl2pPr marL="241294" indent="-241294" algn="l">
              <a:buClr>
                <a:schemeClr val="bg2"/>
              </a:buClr>
              <a:buSzPct val="100000"/>
              <a:buFont typeface="Wingdings" panose="05000000000000000000" pitchFamily="2" charset="2"/>
              <a:buChar char="§"/>
              <a:defRPr>
                <a:solidFill>
                  <a:schemeClr val="tx1"/>
                </a:solidFill>
              </a:defRPr>
            </a:lvl2pPr>
            <a:lvl3pPr marL="542386" indent="-254394" algn="l">
              <a:spcBef>
                <a:spcPts val="448"/>
              </a:spcBef>
              <a:buClrTx/>
              <a:buFont typeface="Helvetica 55 Roman" panose="020B0604020202020204" pitchFamily="34" charset="0"/>
              <a:buChar char="–"/>
              <a:defRPr>
                <a:solidFill>
                  <a:schemeClr val="tx1"/>
                </a:solidFill>
                <a:latin typeface="Helvetica 55 Roman" panose="020B0604020202020204" pitchFamily="34" charset="0"/>
              </a:defRPr>
            </a:lvl3pPr>
            <a:lvl4pPr marL="791980" indent="-230394" algn="l">
              <a:spcBef>
                <a:spcPts val="32"/>
              </a:spcBef>
              <a:buFont typeface="Helvetica 55 Roman" panose="020B0604020202020204" pitchFamily="34" charset="0"/>
              <a:buChar char="–"/>
              <a:defRPr>
                <a:solidFill>
                  <a:schemeClr val="tx1"/>
                </a:solidFill>
              </a:defRPr>
            </a:lvl4pPr>
            <a:lvl5pPr marL="1065573" indent="-254394" algn="l">
              <a:buFont typeface="Helvetica 55 Roman" panose="020B0604020202020204" pitchFamily="34" charset="0"/>
              <a:buChar char="–"/>
              <a:defRPr>
                <a:solidFill>
                  <a:schemeClr val="tx1"/>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Cliquez pour modifier le nom du présentateur</a:t>
            </a:r>
          </a:p>
        </p:txBody>
      </p:sp>
      <p:grpSp>
        <p:nvGrpSpPr>
          <p:cNvPr id="3" name="Group 2"/>
          <p:cNvGrpSpPr/>
          <p:nvPr userDrawn="1"/>
        </p:nvGrpSpPr>
        <p:grpSpPr>
          <a:xfrm>
            <a:off x="418048" y="5645152"/>
            <a:ext cx="817033" cy="817033"/>
            <a:chOff x="313535" y="4233863"/>
            <a:chExt cx="612775" cy="612775"/>
          </a:xfrm>
        </p:grpSpPr>
        <p:sp>
          <p:nvSpPr>
            <p:cNvPr id="43" name="Rectangle 5"/>
            <p:cNvSpPr>
              <a:spLocks noChangeArrowheads="1"/>
            </p:cNvSpPr>
            <p:nvPr userDrawn="1"/>
          </p:nvSpPr>
          <p:spPr bwMode="auto">
            <a:xfrm>
              <a:off x="313535" y="4233863"/>
              <a:ext cx="612775" cy="612775"/>
            </a:xfrm>
            <a:prstGeom prst="rect">
              <a:avLst/>
            </a:prstGeom>
            <a:solidFill>
              <a:srgbClr val="FF7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000000"/>
                </a:solidFill>
              </a:endParaRPr>
            </a:p>
          </p:txBody>
        </p:sp>
        <p:sp>
          <p:nvSpPr>
            <p:cNvPr id="44" name="Freeform 6"/>
            <p:cNvSpPr>
              <a:spLocks noEditPoints="1"/>
            </p:cNvSpPr>
            <p:nvPr userDrawn="1"/>
          </p:nvSpPr>
          <p:spPr bwMode="auto">
            <a:xfrm>
              <a:off x="500860" y="4708526"/>
              <a:ext cx="74613" cy="87313"/>
            </a:xfrm>
            <a:custGeom>
              <a:avLst/>
              <a:gdLst>
                <a:gd name="T0" fmla="*/ 66 w 93"/>
                <a:gd name="T1" fmla="*/ 99 h 109"/>
                <a:gd name="T2" fmla="*/ 31 w 93"/>
                <a:gd name="T3" fmla="*/ 109 h 109"/>
                <a:gd name="T4" fmla="*/ 0 w 93"/>
                <a:gd name="T5" fmla="*/ 79 h 109"/>
                <a:gd name="T6" fmla="*/ 66 w 93"/>
                <a:gd name="T7" fmla="*/ 37 h 109"/>
                <a:gd name="T8" fmla="*/ 66 w 93"/>
                <a:gd name="T9" fmla="*/ 32 h 109"/>
                <a:gd name="T10" fmla="*/ 49 w 93"/>
                <a:gd name="T11" fmla="*/ 19 h 109"/>
                <a:gd name="T12" fmla="*/ 24 w 93"/>
                <a:gd name="T13" fmla="*/ 32 h 109"/>
                <a:gd name="T14" fmla="*/ 5 w 93"/>
                <a:gd name="T15" fmla="*/ 21 h 109"/>
                <a:gd name="T16" fmla="*/ 50 w 93"/>
                <a:gd name="T17" fmla="*/ 0 h 109"/>
                <a:gd name="T18" fmla="*/ 93 w 93"/>
                <a:gd name="T19" fmla="*/ 32 h 109"/>
                <a:gd name="T20" fmla="*/ 93 w 93"/>
                <a:gd name="T21" fmla="*/ 108 h 109"/>
                <a:gd name="T22" fmla="*/ 68 w 93"/>
                <a:gd name="T23" fmla="*/ 108 h 109"/>
                <a:gd name="T24" fmla="*/ 66 w 93"/>
                <a:gd name="T25" fmla="*/ 99 h 109"/>
                <a:gd name="T26" fmla="*/ 27 w 93"/>
                <a:gd name="T27" fmla="*/ 77 h 109"/>
                <a:gd name="T28" fmla="*/ 39 w 93"/>
                <a:gd name="T29" fmla="*/ 90 h 109"/>
                <a:gd name="T30" fmla="*/ 65 w 93"/>
                <a:gd name="T31" fmla="*/ 79 h 109"/>
                <a:gd name="T32" fmla="*/ 65 w 93"/>
                <a:gd name="T33" fmla="*/ 54 h 109"/>
                <a:gd name="T34" fmla="*/ 27 w 93"/>
                <a:gd name="T35" fmla="*/ 7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 h="109">
                  <a:moveTo>
                    <a:pt x="66" y="99"/>
                  </a:moveTo>
                  <a:cubicBezTo>
                    <a:pt x="55" y="106"/>
                    <a:pt x="43" y="109"/>
                    <a:pt x="31" y="109"/>
                  </a:cubicBezTo>
                  <a:cubicBezTo>
                    <a:pt x="11" y="109"/>
                    <a:pt x="0" y="96"/>
                    <a:pt x="0" y="79"/>
                  </a:cubicBezTo>
                  <a:cubicBezTo>
                    <a:pt x="0" y="55"/>
                    <a:pt x="21" y="42"/>
                    <a:pt x="66" y="37"/>
                  </a:cubicBezTo>
                  <a:cubicBezTo>
                    <a:pt x="66" y="32"/>
                    <a:pt x="66" y="32"/>
                    <a:pt x="66" y="32"/>
                  </a:cubicBezTo>
                  <a:cubicBezTo>
                    <a:pt x="66" y="24"/>
                    <a:pt x="60" y="19"/>
                    <a:pt x="49" y="19"/>
                  </a:cubicBezTo>
                  <a:cubicBezTo>
                    <a:pt x="39" y="19"/>
                    <a:pt x="30" y="24"/>
                    <a:pt x="24" y="32"/>
                  </a:cubicBezTo>
                  <a:cubicBezTo>
                    <a:pt x="5" y="21"/>
                    <a:pt x="5" y="21"/>
                    <a:pt x="5" y="21"/>
                  </a:cubicBezTo>
                  <a:cubicBezTo>
                    <a:pt x="15" y="7"/>
                    <a:pt x="30" y="0"/>
                    <a:pt x="50" y="0"/>
                  </a:cubicBezTo>
                  <a:cubicBezTo>
                    <a:pt x="77" y="0"/>
                    <a:pt x="93" y="12"/>
                    <a:pt x="93" y="32"/>
                  </a:cubicBezTo>
                  <a:cubicBezTo>
                    <a:pt x="93" y="32"/>
                    <a:pt x="93" y="108"/>
                    <a:pt x="93" y="108"/>
                  </a:cubicBezTo>
                  <a:cubicBezTo>
                    <a:pt x="68" y="108"/>
                    <a:pt x="68" y="108"/>
                    <a:pt x="68" y="108"/>
                  </a:cubicBezTo>
                  <a:lnTo>
                    <a:pt x="66" y="99"/>
                  </a:lnTo>
                  <a:close/>
                  <a:moveTo>
                    <a:pt x="27" y="77"/>
                  </a:moveTo>
                  <a:cubicBezTo>
                    <a:pt x="27" y="84"/>
                    <a:pt x="31" y="90"/>
                    <a:pt x="39" y="90"/>
                  </a:cubicBezTo>
                  <a:cubicBezTo>
                    <a:pt x="48" y="90"/>
                    <a:pt x="57" y="87"/>
                    <a:pt x="65" y="79"/>
                  </a:cubicBezTo>
                  <a:cubicBezTo>
                    <a:pt x="65" y="54"/>
                    <a:pt x="65" y="54"/>
                    <a:pt x="65" y="54"/>
                  </a:cubicBezTo>
                  <a:cubicBezTo>
                    <a:pt x="39" y="57"/>
                    <a:pt x="27" y="64"/>
                    <a:pt x="27"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000000"/>
                </a:solidFill>
              </a:endParaRPr>
            </a:p>
          </p:txBody>
        </p:sp>
        <p:sp>
          <p:nvSpPr>
            <p:cNvPr id="45" name="Freeform 7"/>
            <p:cNvSpPr>
              <a:spLocks/>
            </p:cNvSpPr>
            <p:nvPr userDrawn="1"/>
          </p:nvSpPr>
          <p:spPr bwMode="auto">
            <a:xfrm>
              <a:off x="592935" y="4708526"/>
              <a:ext cx="76200" cy="87313"/>
            </a:xfrm>
            <a:custGeom>
              <a:avLst/>
              <a:gdLst>
                <a:gd name="T0" fmla="*/ 0 w 94"/>
                <a:gd name="T1" fmla="*/ 5 h 108"/>
                <a:gd name="T2" fmla="*/ 23 w 94"/>
                <a:gd name="T3" fmla="*/ 2 h 108"/>
                <a:gd name="T4" fmla="*/ 25 w 94"/>
                <a:gd name="T5" fmla="*/ 15 h 108"/>
                <a:gd name="T6" fmla="*/ 61 w 94"/>
                <a:gd name="T7" fmla="*/ 0 h 108"/>
                <a:gd name="T8" fmla="*/ 94 w 94"/>
                <a:gd name="T9" fmla="*/ 34 h 108"/>
                <a:gd name="T10" fmla="*/ 94 w 94"/>
                <a:gd name="T11" fmla="*/ 108 h 108"/>
                <a:gd name="T12" fmla="*/ 66 w 94"/>
                <a:gd name="T13" fmla="*/ 108 h 108"/>
                <a:gd name="T14" fmla="*/ 66 w 94"/>
                <a:gd name="T15" fmla="*/ 39 h 108"/>
                <a:gd name="T16" fmla="*/ 53 w 94"/>
                <a:gd name="T17" fmla="*/ 21 h 108"/>
                <a:gd name="T18" fmla="*/ 27 w 94"/>
                <a:gd name="T19" fmla="*/ 32 h 108"/>
                <a:gd name="T20" fmla="*/ 27 w 94"/>
                <a:gd name="T21" fmla="*/ 108 h 108"/>
                <a:gd name="T22" fmla="*/ 0 w 94"/>
                <a:gd name="T23" fmla="*/ 108 h 108"/>
                <a:gd name="T24" fmla="*/ 0 w 94"/>
                <a:gd name="T25" fmla="*/ 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 h="108">
                  <a:moveTo>
                    <a:pt x="0" y="5"/>
                  </a:moveTo>
                  <a:cubicBezTo>
                    <a:pt x="23" y="2"/>
                    <a:pt x="23" y="2"/>
                    <a:pt x="23" y="2"/>
                  </a:cubicBezTo>
                  <a:cubicBezTo>
                    <a:pt x="25" y="15"/>
                    <a:pt x="25" y="15"/>
                    <a:pt x="25" y="15"/>
                  </a:cubicBezTo>
                  <a:cubicBezTo>
                    <a:pt x="38" y="5"/>
                    <a:pt x="48" y="0"/>
                    <a:pt x="61" y="0"/>
                  </a:cubicBezTo>
                  <a:cubicBezTo>
                    <a:pt x="83" y="0"/>
                    <a:pt x="94" y="12"/>
                    <a:pt x="94" y="34"/>
                  </a:cubicBezTo>
                  <a:cubicBezTo>
                    <a:pt x="94" y="108"/>
                    <a:pt x="94" y="108"/>
                    <a:pt x="94" y="108"/>
                  </a:cubicBezTo>
                  <a:cubicBezTo>
                    <a:pt x="66" y="108"/>
                    <a:pt x="66" y="108"/>
                    <a:pt x="66" y="108"/>
                  </a:cubicBezTo>
                  <a:cubicBezTo>
                    <a:pt x="66" y="39"/>
                    <a:pt x="66" y="39"/>
                    <a:pt x="66" y="39"/>
                  </a:cubicBezTo>
                  <a:cubicBezTo>
                    <a:pt x="66" y="26"/>
                    <a:pt x="63" y="21"/>
                    <a:pt x="53" y="21"/>
                  </a:cubicBezTo>
                  <a:cubicBezTo>
                    <a:pt x="45" y="21"/>
                    <a:pt x="36" y="24"/>
                    <a:pt x="27" y="32"/>
                  </a:cubicBezTo>
                  <a:cubicBezTo>
                    <a:pt x="27" y="108"/>
                    <a:pt x="27" y="108"/>
                    <a:pt x="27" y="108"/>
                  </a:cubicBezTo>
                  <a:cubicBezTo>
                    <a:pt x="0" y="108"/>
                    <a:pt x="0" y="108"/>
                    <a:pt x="0" y="108"/>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000000"/>
                </a:solidFill>
              </a:endParaRPr>
            </a:p>
          </p:txBody>
        </p:sp>
        <p:sp>
          <p:nvSpPr>
            <p:cNvPr id="46" name="Freeform 8"/>
            <p:cNvSpPr>
              <a:spLocks noEditPoints="1"/>
            </p:cNvSpPr>
            <p:nvPr userDrawn="1"/>
          </p:nvSpPr>
          <p:spPr bwMode="auto">
            <a:xfrm>
              <a:off x="778673" y="4708526"/>
              <a:ext cx="79375" cy="88900"/>
            </a:xfrm>
            <a:custGeom>
              <a:avLst/>
              <a:gdLst>
                <a:gd name="T0" fmla="*/ 50 w 98"/>
                <a:gd name="T1" fmla="*/ 110 h 110"/>
                <a:gd name="T2" fmla="*/ 0 w 98"/>
                <a:gd name="T3" fmla="*/ 55 h 110"/>
                <a:gd name="T4" fmla="*/ 49 w 98"/>
                <a:gd name="T5" fmla="*/ 0 h 110"/>
                <a:gd name="T6" fmla="*/ 98 w 98"/>
                <a:gd name="T7" fmla="*/ 54 h 110"/>
                <a:gd name="T8" fmla="*/ 97 w 98"/>
                <a:gd name="T9" fmla="*/ 59 h 110"/>
                <a:gd name="T10" fmla="*/ 27 w 98"/>
                <a:gd name="T11" fmla="*/ 59 h 110"/>
                <a:gd name="T12" fmla="*/ 52 w 98"/>
                <a:gd name="T13" fmla="*/ 89 h 110"/>
                <a:gd name="T14" fmla="*/ 76 w 98"/>
                <a:gd name="T15" fmla="*/ 76 h 110"/>
                <a:gd name="T16" fmla="*/ 96 w 98"/>
                <a:gd name="T17" fmla="*/ 87 h 110"/>
                <a:gd name="T18" fmla="*/ 50 w 98"/>
                <a:gd name="T19" fmla="*/ 110 h 110"/>
                <a:gd name="T20" fmla="*/ 70 w 98"/>
                <a:gd name="T21" fmla="*/ 41 h 110"/>
                <a:gd name="T22" fmla="*/ 49 w 98"/>
                <a:gd name="T23" fmla="*/ 19 h 110"/>
                <a:gd name="T24" fmla="*/ 28 w 98"/>
                <a:gd name="T25" fmla="*/ 41 h 110"/>
                <a:gd name="T26" fmla="*/ 70 w 98"/>
                <a:gd name="T27" fmla="*/ 4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10">
                  <a:moveTo>
                    <a:pt x="50" y="110"/>
                  </a:moveTo>
                  <a:cubicBezTo>
                    <a:pt x="19" y="110"/>
                    <a:pt x="0" y="90"/>
                    <a:pt x="0" y="55"/>
                  </a:cubicBezTo>
                  <a:cubicBezTo>
                    <a:pt x="0" y="20"/>
                    <a:pt x="19" y="0"/>
                    <a:pt x="49" y="0"/>
                  </a:cubicBezTo>
                  <a:cubicBezTo>
                    <a:pt x="80" y="0"/>
                    <a:pt x="98" y="20"/>
                    <a:pt x="98" y="54"/>
                  </a:cubicBezTo>
                  <a:cubicBezTo>
                    <a:pt x="98" y="56"/>
                    <a:pt x="97" y="57"/>
                    <a:pt x="97" y="59"/>
                  </a:cubicBezTo>
                  <a:cubicBezTo>
                    <a:pt x="27" y="59"/>
                    <a:pt x="27" y="59"/>
                    <a:pt x="27" y="59"/>
                  </a:cubicBezTo>
                  <a:cubicBezTo>
                    <a:pt x="28" y="79"/>
                    <a:pt x="36" y="89"/>
                    <a:pt x="52" y="89"/>
                  </a:cubicBezTo>
                  <a:cubicBezTo>
                    <a:pt x="63" y="89"/>
                    <a:pt x="70" y="85"/>
                    <a:pt x="76" y="76"/>
                  </a:cubicBezTo>
                  <a:cubicBezTo>
                    <a:pt x="96" y="87"/>
                    <a:pt x="96" y="87"/>
                    <a:pt x="96" y="87"/>
                  </a:cubicBezTo>
                  <a:cubicBezTo>
                    <a:pt x="87" y="102"/>
                    <a:pt x="71" y="110"/>
                    <a:pt x="50" y="110"/>
                  </a:cubicBezTo>
                  <a:close/>
                  <a:moveTo>
                    <a:pt x="70" y="41"/>
                  </a:moveTo>
                  <a:cubicBezTo>
                    <a:pt x="70" y="27"/>
                    <a:pt x="62" y="19"/>
                    <a:pt x="49" y="19"/>
                  </a:cubicBezTo>
                  <a:cubicBezTo>
                    <a:pt x="37" y="19"/>
                    <a:pt x="29" y="27"/>
                    <a:pt x="28" y="41"/>
                  </a:cubicBezTo>
                  <a:lnTo>
                    <a:pt x="7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000000"/>
                </a:solidFill>
              </a:endParaRPr>
            </a:p>
          </p:txBody>
        </p:sp>
        <p:sp>
          <p:nvSpPr>
            <p:cNvPr id="47" name="Freeform 9"/>
            <p:cNvSpPr>
              <a:spLocks noEditPoints="1"/>
            </p:cNvSpPr>
            <p:nvPr userDrawn="1"/>
          </p:nvSpPr>
          <p:spPr bwMode="auto">
            <a:xfrm>
              <a:off x="346873" y="4708526"/>
              <a:ext cx="84138" cy="88900"/>
            </a:xfrm>
            <a:custGeom>
              <a:avLst/>
              <a:gdLst>
                <a:gd name="T0" fmla="*/ 52 w 104"/>
                <a:gd name="T1" fmla="*/ 111 h 111"/>
                <a:gd name="T2" fmla="*/ 0 w 104"/>
                <a:gd name="T3" fmla="*/ 55 h 111"/>
                <a:gd name="T4" fmla="*/ 52 w 104"/>
                <a:gd name="T5" fmla="*/ 0 h 111"/>
                <a:gd name="T6" fmla="*/ 104 w 104"/>
                <a:gd name="T7" fmla="*/ 55 h 111"/>
                <a:gd name="T8" fmla="*/ 52 w 104"/>
                <a:gd name="T9" fmla="*/ 111 h 111"/>
                <a:gd name="T10" fmla="*/ 52 w 104"/>
                <a:gd name="T11" fmla="*/ 23 h 111"/>
                <a:gd name="T12" fmla="*/ 28 w 104"/>
                <a:gd name="T13" fmla="*/ 55 h 111"/>
                <a:gd name="T14" fmla="*/ 52 w 104"/>
                <a:gd name="T15" fmla="*/ 87 h 111"/>
                <a:gd name="T16" fmla="*/ 77 w 104"/>
                <a:gd name="T17" fmla="*/ 55 h 111"/>
                <a:gd name="T18" fmla="*/ 52 w 104"/>
                <a:gd name="T19" fmla="*/ 2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11">
                  <a:moveTo>
                    <a:pt x="52" y="111"/>
                  </a:moveTo>
                  <a:cubicBezTo>
                    <a:pt x="25" y="111"/>
                    <a:pt x="0" y="93"/>
                    <a:pt x="0" y="55"/>
                  </a:cubicBezTo>
                  <a:cubicBezTo>
                    <a:pt x="0" y="17"/>
                    <a:pt x="25" y="0"/>
                    <a:pt x="52" y="0"/>
                  </a:cubicBezTo>
                  <a:cubicBezTo>
                    <a:pt x="79" y="0"/>
                    <a:pt x="104" y="17"/>
                    <a:pt x="104" y="55"/>
                  </a:cubicBezTo>
                  <a:cubicBezTo>
                    <a:pt x="104" y="93"/>
                    <a:pt x="79" y="111"/>
                    <a:pt x="52" y="111"/>
                  </a:cubicBezTo>
                  <a:close/>
                  <a:moveTo>
                    <a:pt x="52" y="23"/>
                  </a:moveTo>
                  <a:cubicBezTo>
                    <a:pt x="31" y="23"/>
                    <a:pt x="28" y="42"/>
                    <a:pt x="28" y="55"/>
                  </a:cubicBezTo>
                  <a:cubicBezTo>
                    <a:pt x="28" y="69"/>
                    <a:pt x="31" y="87"/>
                    <a:pt x="52" y="87"/>
                  </a:cubicBezTo>
                  <a:cubicBezTo>
                    <a:pt x="73" y="87"/>
                    <a:pt x="77" y="69"/>
                    <a:pt x="77" y="55"/>
                  </a:cubicBezTo>
                  <a:cubicBezTo>
                    <a:pt x="77" y="42"/>
                    <a:pt x="73" y="23"/>
                    <a:pt x="52"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000000"/>
                </a:solidFill>
              </a:endParaRPr>
            </a:p>
          </p:txBody>
        </p:sp>
        <p:sp>
          <p:nvSpPr>
            <p:cNvPr id="48" name="Freeform 10"/>
            <p:cNvSpPr>
              <a:spLocks/>
            </p:cNvSpPr>
            <p:nvPr userDrawn="1"/>
          </p:nvSpPr>
          <p:spPr bwMode="auto">
            <a:xfrm>
              <a:off x="446885" y="4708526"/>
              <a:ext cx="47625" cy="87313"/>
            </a:xfrm>
            <a:custGeom>
              <a:avLst/>
              <a:gdLst>
                <a:gd name="T0" fmla="*/ 0 w 59"/>
                <a:gd name="T1" fmla="*/ 3 h 108"/>
                <a:gd name="T2" fmla="*/ 26 w 59"/>
                <a:gd name="T3" fmla="*/ 3 h 108"/>
                <a:gd name="T4" fmla="*/ 26 w 59"/>
                <a:gd name="T5" fmla="*/ 15 h 108"/>
                <a:gd name="T6" fmla="*/ 55 w 59"/>
                <a:gd name="T7" fmla="*/ 0 h 108"/>
                <a:gd name="T8" fmla="*/ 59 w 59"/>
                <a:gd name="T9" fmla="*/ 1 h 108"/>
                <a:gd name="T10" fmla="*/ 59 w 59"/>
                <a:gd name="T11" fmla="*/ 27 h 108"/>
                <a:gd name="T12" fmla="*/ 58 w 59"/>
                <a:gd name="T13" fmla="*/ 27 h 108"/>
                <a:gd name="T14" fmla="*/ 28 w 59"/>
                <a:gd name="T15" fmla="*/ 38 h 108"/>
                <a:gd name="T16" fmla="*/ 28 w 59"/>
                <a:gd name="T17" fmla="*/ 108 h 108"/>
                <a:gd name="T18" fmla="*/ 0 w 59"/>
                <a:gd name="T19" fmla="*/ 108 h 108"/>
                <a:gd name="T20" fmla="*/ 0 w 59"/>
                <a:gd name="T21" fmla="*/ 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08">
                  <a:moveTo>
                    <a:pt x="0" y="3"/>
                  </a:moveTo>
                  <a:cubicBezTo>
                    <a:pt x="26" y="3"/>
                    <a:pt x="26" y="3"/>
                    <a:pt x="26" y="3"/>
                  </a:cubicBezTo>
                  <a:cubicBezTo>
                    <a:pt x="26" y="15"/>
                    <a:pt x="26" y="15"/>
                    <a:pt x="26" y="15"/>
                  </a:cubicBezTo>
                  <a:cubicBezTo>
                    <a:pt x="31" y="8"/>
                    <a:pt x="44" y="0"/>
                    <a:pt x="55" y="0"/>
                  </a:cubicBezTo>
                  <a:cubicBezTo>
                    <a:pt x="57" y="0"/>
                    <a:pt x="58" y="0"/>
                    <a:pt x="59" y="1"/>
                  </a:cubicBezTo>
                  <a:cubicBezTo>
                    <a:pt x="59" y="27"/>
                    <a:pt x="59" y="27"/>
                    <a:pt x="59" y="27"/>
                  </a:cubicBezTo>
                  <a:cubicBezTo>
                    <a:pt x="59" y="27"/>
                    <a:pt x="58" y="27"/>
                    <a:pt x="58" y="27"/>
                  </a:cubicBezTo>
                  <a:cubicBezTo>
                    <a:pt x="46" y="27"/>
                    <a:pt x="32" y="28"/>
                    <a:pt x="28" y="38"/>
                  </a:cubicBezTo>
                  <a:cubicBezTo>
                    <a:pt x="28" y="108"/>
                    <a:pt x="28" y="108"/>
                    <a:pt x="28" y="108"/>
                  </a:cubicBezTo>
                  <a:cubicBezTo>
                    <a:pt x="0" y="108"/>
                    <a:pt x="0" y="108"/>
                    <a:pt x="0" y="108"/>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000000"/>
                </a:solidFill>
              </a:endParaRPr>
            </a:p>
          </p:txBody>
        </p:sp>
        <p:sp>
          <p:nvSpPr>
            <p:cNvPr id="49" name="Freeform 11"/>
            <p:cNvSpPr>
              <a:spLocks noEditPoints="1"/>
            </p:cNvSpPr>
            <p:nvPr userDrawn="1"/>
          </p:nvSpPr>
          <p:spPr bwMode="auto">
            <a:xfrm>
              <a:off x="685010" y="4708526"/>
              <a:ext cx="79375" cy="120650"/>
            </a:xfrm>
            <a:custGeom>
              <a:avLst/>
              <a:gdLst>
                <a:gd name="T0" fmla="*/ 49 w 98"/>
                <a:gd name="T1" fmla="*/ 85 h 149"/>
                <a:gd name="T2" fmla="*/ 72 w 98"/>
                <a:gd name="T3" fmla="*/ 50 h 149"/>
                <a:gd name="T4" fmla="*/ 49 w 98"/>
                <a:gd name="T5" fmla="*/ 20 h 149"/>
                <a:gd name="T6" fmla="*/ 28 w 98"/>
                <a:gd name="T7" fmla="*/ 51 h 149"/>
                <a:gd name="T8" fmla="*/ 49 w 98"/>
                <a:gd name="T9" fmla="*/ 85 h 149"/>
                <a:gd name="T10" fmla="*/ 98 w 98"/>
                <a:gd name="T11" fmla="*/ 2 h 149"/>
                <a:gd name="T12" fmla="*/ 98 w 98"/>
                <a:gd name="T13" fmla="*/ 102 h 149"/>
                <a:gd name="T14" fmla="*/ 47 w 98"/>
                <a:gd name="T15" fmla="*/ 149 h 149"/>
                <a:gd name="T16" fmla="*/ 3 w 98"/>
                <a:gd name="T17" fmla="*/ 123 h 149"/>
                <a:gd name="T18" fmla="*/ 30 w 98"/>
                <a:gd name="T19" fmla="*/ 118 h 149"/>
                <a:gd name="T20" fmla="*/ 50 w 98"/>
                <a:gd name="T21" fmla="*/ 128 h 149"/>
                <a:gd name="T22" fmla="*/ 72 w 98"/>
                <a:gd name="T23" fmla="*/ 105 h 149"/>
                <a:gd name="T24" fmla="*/ 72 w 98"/>
                <a:gd name="T25" fmla="*/ 93 h 149"/>
                <a:gd name="T26" fmla="*/ 71 w 98"/>
                <a:gd name="T27" fmla="*/ 92 h 149"/>
                <a:gd name="T28" fmla="*/ 44 w 98"/>
                <a:gd name="T29" fmla="*/ 108 h 149"/>
                <a:gd name="T30" fmla="*/ 0 w 98"/>
                <a:gd name="T31" fmla="*/ 55 h 149"/>
                <a:gd name="T32" fmla="*/ 42 w 98"/>
                <a:gd name="T33" fmla="*/ 0 h 149"/>
                <a:gd name="T34" fmla="*/ 73 w 98"/>
                <a:gd name="T35" fmla="*/ 15 h 149"/>
                <a:gd name="T36" fmla="*/ 73 w 98"/>
                <a:gd name="T37" fmla="*/ 15 h 149"/>
                <a:gd name="T38" fmla="*/ 75 w 98"/>
                <a:gd name="T39" fmla="*/ 2 h 149"/>
                <a:gd name="T40" fmla="*/ 98 w 98"/>
                <a:gd name="T41"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149">
                  <a:moveTo>
                    <a:pt x="49" y="85"/>
                  </a:moveTo>
                  <a:cubicBezTo>
                    <a:pt x="70" y="85"/>
                    <a:pt x="72" y="64"/>
                    <a:pt x="72" y="50"/>
                  </a:cubicBezTo>
                  <a:cubicBezTo>
                    <a:pt x="72" y="33"/>
                    <a:pt x="64" y="20"/>
                    <a:pt x="49" y="20"/>
                  </a:cubicBezTo>
                  <a:cubicBezTo>
                    <a:pt x="39" y="20"/>
                    <a:pt x="28" y="27"/>
                    <a:pt x="28" y="51"/>
                  </a:cubicBezTo>
                  <a:cubicBezTo>
                    <a:pt x="28" y="64"/>
                    <a:pt x="29" y="85"/>
                    <a:pt x="49" y="85"/>
                  </a:cubicBezTo>
                  <a:close/>
                  <a:moveTo>
                    <a:pt x="98" y="2"/>
                  </a:moveTo>
                  <a:cubicBezTo>
                    <a:pt x="98" y="102"/>
                    <a:pt x="98" y="102"/>
                    <a:pt x="98" y="102"/>
                  </a:cubicBezTo>
                  <a:cubicBezTo>
                    <a:pt x="98" y="119"/>
                    <a:pt x="97" y="148"/>
                    <a:pt x="47" y="149"/>
                  </a:cubicBezTo>
                  <a:cubicBezTo>
                    <a:pt x="26" y="149"/>
                    <a:pt x="7" y="141"/>
                    <a:pt x="3" y="123"/>
                  </a:cubicBezTo>
                  <a:cubicBezTo>
                    <a:pt x="30" y="118"/>
                    <a:pt x="30" y="118"/>
                    <a:pt x="30" y="118"/>
                  </a:cubicBezTo>
                  <a:cubicBezTo>
                    <a:pt x="32" y="123"/>
                    <a:pt x="35" y="128"/>
                    <a:pt x="50" y="128"/>
                  </a:cubicBezTo>
                  <a:cubicBezTo>
                    <a:pt x="65" y="128"/>
                    <a:pt x="72" y="122"/>
                    <a:pt x="72" y="105"/>
                  </a:cubicBezTo>
                  <a:cubicBezTo>
                    <a:pt x="72" y="93"/>
                    <a:pt x="72" y="93"/>
                    <a:pt x="72" y="93"/>
                  </a:cubicBezTo>
                  <a:cubicBezTo>
                    <a:pt x="71" y="92"/>
                    <a:pt x="71" y="92"/>
                    <a:pt x="71" y="92"/>
                  </a:cubicBezTo>
                  <a:cubicBezTo>
                    <a:pt x="67" y="100"/>
                    <a:pt x="60" y="108"/>
                    <a:pt x="44" y="108"/>
                  </a:cubicBezTo>
                  <a:cubicBezTo>
                    <a:pt x="19" y="108"/>
                    <a:pt x="0" y="91"/>
                    <a:pt x="0" y="55"/>
                  </a:cubicBezTo>
                  <a:cubicBezTo>
                    <a:pt x="0" y="20"/>
                    <a:pt x="20" y="0"/>
                    <a:pt x="42" y="0"/>
                  </a:cubicBezTo>
                  <a:cubicBezTo>
                    <a:pt x="63" y="0"/>
                    <a:pt x="71" y="10"/>
                    <a:pt x="73" y="15"/>
                  </a:cubicBezTo>
                  <a:cubicBezTo>
                    <a:pt x="73" y="15"/>
                    <a:pt x="73" y="15"/>
                    <a:pt x="73" y="15"/>
                  </a:cubicBezTo>
                  <a:cubicBezTo>
                    <a:pt x="75" y="2"/>
                    <a:pt x="75" y="2"/>
                    <a:pt x="75" y="2"/>
                  </a:cubicBezTo>
                  <a:lnTo>
                    <a:pt x="9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000000"/>
                </a:solidFill>
              </a:endParaRPr>
            </a:p>
          </p:txBody>
        </p:sp>
        <p:sp>
          <p:nvSpPr>
            <p:cNvPr id="50" name="Freeform 12"/>
            <p:cNvSpPr>
              <a:spLocks noEditPoints="1"/>
            </p:cNvSpPr>
            <p:nvPr userDrawn="1"/>
          </p:nvSpPr>
          <p:spPr bwMode="auto">
            <a:xfrm>
              <a:off x="843760" y="4678363"/>
              <a:ext cx="58738" cy="26988"/>
            </a:xfrm>
            <a:custGeom>
              <a:avLst/>
              <a:gdLst>
                <a:gd name="T0" fmla="*/ 14 w 37"/>
                <a:gd name="T1" fmla="*/ 2 h 17"/>
                <a:gd name="T2" fmla="*/ 9 w 37"/>
                <a:gd name="T3" fmla="*/ 2 h 17"/>
                <a:gd name="T4" fmla="*/ 9 w 37"/>
                <a:gd name="T5" fmla="*/ 17 h 17"/>
                <a:gd name="T6" fmla="*/ 6 w 37"/>
                <a:gd name="T7" fmla="*/ 17 h 17"/>
                <a:gd name="T8" fmla="*/ 6 w 37"/>
                <a:gd name="T9" fmla="*/ 2 h 17"/>
                <a:gd name="T10" fmla="*/ 0 w 37"/>
                <a:gd name="T11" fmla="*/ 2 h 17"/>
                <a:gd name="T12" fmla="*/ 0 w 37"/>
                <a:gd name="T13" fmla="*/ 0 h 17"/>
                <a:gd name="T14" fmla="*/ 14 w 37"/>
                <a:gd name="T15" fmla="*/ 0 h 17"/>
                <a:gd name="T16" fmla="*/ 14 w 37"/>
                <a:gd name="T17" fmla="*/ 2 h 17"/>
                <a:gd name="T18" fmla="*/ 37 w 37"/>
                <a:gd name="T19" fmla="*/ 17 h 17"/>
                <a:gd name="T20" fmla="*/ 34 w 37"/>
                <a:gd name="T21" fmla="*/ 17 h 17"/>
                <a:gd name="T22" fmla="*/ 34 w 37"/>
                <a:gd name="T23" fmla="*/ 2 h 17"/>
                <a:gd name="T24" fmla="*/ 34 w 37"/>
                <a:gd name="T25" fmla="*/ 2 h 17"/>
                <a:gd name="T26" fmla="*/ 29 w 37"/>
                <a:gd name="T27" fmla="*/ 17 h 17"/>
                <a:gd name="T28" fmla="*/ 27 w 37"/>
                <a:gd name="T29" fmla="*/ 17 h 17"/>
                <a:gd name="T30" fmla="*/ 21 w 37"/>
                <a:gd name="T31" fmla="*/ 2 h 17"/>
                <a:gd name="T32" fmla="*/ 20 w 37"/>
                <a:gd name="T33" fmla="*/ 2 h 17"/>
                <a:gd name="T34" fmla="*/ 20 w 37"/>
                <a:gd name="T35" fmla="*/ 17 h 17"/>
                <a:gd name="T36" fmla="*/ 18 w 37"/>
                <a:gd name="T37" fmla="*/ 17 h 17"/>
                <a:gd name="T38" fmla="*/ 18 w 37"/>
                <a:gd name="T39" fmla="*/ 0 h 17"/>
                <a:gd name="T40" fmla="*/ 22 w 37"/>
                <a:gd name="T41" fmla="*/ 0 h 17"/>
                <a:gd name="T42" fmla="*/ 28 w 37"/>
                <a:gd name="T43" fmla="*/ 13 h 17"/>
                <a:gd name="T44" fmla="*/ 33 w 37"/>
                <a:gd name="T45" fmla="*/ 0 h 17"/>
                <a:gd name="T46" fmla="*/ 37 w 37"/>
                <a:gd name="T47" fmla="*/ 0 h 17"/>
                <a:gd name="T48" fmla="*/ 37 w 37"/>
                <a:gd name="T4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17">
                  <a:moveTo>
                    <a:pt x="14" y="2"/>
                  </a:moveTo>
                  <a:lnTo>
                    <a:pt x="9" y="2"/>
                  </a:lnTo>
                  <a:lnTo>
                    <a:pt x="9" y="17"/>
                  </a:lnTo>
                  <a:lnTo>
                    <a:pt x="6" y="17"/>
                  </a:lnTo>
                  <a:lnTo>
                    <a:pt x="6" y="2"/>
                  </a:lnTo>
                  <a:lnTo>
                    <a:pt x="0" y="2"/>
                  </a:lnTo>
                  <a:lnTo>
                    <a:pt x="0" y="0"/>
                  </a:lnTo>
                  <a:lnTo>
                    <a:pt x="14" y="0"/>
                  </a:lnTo>
                  <a:lnTo>
                    <a:pt x="14" y="2"/>
                  </a:lnTo>
                  <a:close/>
                  <a:moveTo>
                    <a:pt x="37" y="17"/>
                  </a:moveTo>
                  <a:lnTo>
                    <a:pt x="34" y="17"/>
                  </a:lnTo>
                  <a:lnTo>
                    <a:pt x="34" y="2"/>
                  </a:lnTo>
                  <a:lnTo>
                    <a:pt x="34" y="2"/>
                  </a:lnTo>
                  <a:lnTo>
                    <a:pt x="29" y="17"/>
                  </a:lnTo>
                  <a:lnTo>
                    <a:pt x="27" y="17"/>
                  </a:lnTo>
                  <a:lnTo>
                    <a:pt x="21" y="2"/>
                  </a:lnTo>
                  <a:lnTo>
                    <a:pt x="20" y="2"/>
                  </a:lnTo>
                  <a:lnTo>
                    <a:pt x="20" y="17"/>
                  </a:lnTo>
                  <a:lnTo>
                    <a:pt x="18" y="17"/>
                  </a:lnTo>
                  <a:lnTo>
                    <a:pt x="18" y="0"/>
                  </a:lnTo>
                  <a:lnTo>
                    <a:pt x="22" y="0"/>
                  </a:lnTo>
                  <a:lnTo>
                    <a:pt x="28" y="13"/>
                  </a:lnTo>
                  <a:lnTo>
                    <a:pt x="33" y="0"/>
                  </a:lnTo>
                  <a:lnTo>
                    <a:pt x="37" y="0"/>
                  </a:lnTo>
                  <a:lnTo>
                    <a:pt x="37"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000000"/>
                </a:solidFill>
              </a:endParaRPr>
            </a:p>
          </p:txBody>
        </p:sp>
      </p:grpSp>
    </p:spTree>
    <p:extLst>
      <p:ext uri="{BB962C8B-B14F-4D97-AF65-F5344CB8AC3E}">
        <p14:creationId xmlns:p14="http://schemas.microsoft.com/office/powerpoint/2010/main" val="8159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419101" y="357717"/>
            <a:ext cx="11353799" cy="5708649"/>
          </a:xfrm>
        </p:spPr>
        <p:txBody>
          <a:bodyPr/>
          <a:lstStyle>
            <a:lvl1pPr>
              <a:spcBef>
                <a:spcPts val="0"/>
              </a:spcBef>
              <a:defRPr sz="4000"/>
            </a:lvl1pPr>
            <a:lvl2pPr marL="478355" indent="-478355">
              <a:spcBef>
                <a:spcPts val="0"/>
              </a:spcBef>
              <a:buClrTx/>
              <a:buSzPct val="100000"/>
              <a:buFont typeface="+mj-lt"/>
              <a:buAutoNum type="arabicPeriod"/>
              <a:defRPr sz="4000"/>
            </a:lvl2pPr>
            <a:lvl3pPr>
              <a:defRPr sz="2400"/>
            </a:lvl3pPr>
            <a:lvl4pPr>
              <a:defRPr sz="2400"/>
            </a:lvl4pPr>
            <a:lvl5pPr>
              <a:defRPr sz="2400"/>
            </a:lvl5pPr>
          </a:lstStyle>
          <a:p>
            <a:pPr lvl="0"/>
            <a:r>
              <a:rPr lang="fr-FR" noProof="0" dirty="0"/>
              <a:t>Cliquez pour modifier le contenu</a:t>
            </a:r>
          </a:p>
          <a:p>
            <a:pPr lvl="1"/>
            <a:r>
              <a:rPr lang="fr-FR" noProof="0" dirty="0"/>
              <a:t>Deuxième niveau</a:t>
            </a:r>
          </a:p>
        </p:txBody>
      </p:sp>
      <p:sp>
        <p:nvSpPr>
          <p:cNvPr id="5" name="TextBox 4"/>
          <p:cNvSpPr txBox="1"/>
          <p:nvPr userDrawn="1"/>
        </p:nvSpPr>
        <p:spPr>
          <a:xfrm>
            <a:off x="826061" y="6332195"/>
            <a:ext cx="65" cy="164212"/>
          </a:xfrm>
          <a:prstGeom prst="rect">
            <a:avLst/>
          </a:prstGeom>
          <a:noFill/>
        </p:spPr>
        <p:txBody>
          <a:bodyPr wrap="none" lIns="0" tIns="0" rIns="0" bIns="0" rtlCol="0">
            <a:spAutoFit/>
          </a:bodyPr>
          <a:lstStyle/>
          <a:p>
            <a:endParaRPr lang="fr-FR" sz="1067" dirty="0">
              <a:solidFill>
                <a:srgbClr val="FF7900"/>
              </a:solidFill>
            </a:endParaRPr>
          </a:p>
        </p:txBody>
      </p:sp>
    </p:spTree>
    <p:extLst>
      <p:ext uri="{BB962C8B-B14F-4D97-AF65-F5344CB8AC3E}">
        <p14:creationId xmlns:p14="http://schemas.microsoft.com/office/powerpoint/2010/main" val="331822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418359" y="357717"/>
            <a:ext cx="8129119" cy="5708649"/>
          </a:xfrm>
        </p:spPr>
        <p:txBody>
          <a:bodyPr>
            <a:normAutofit/>
          </a:bodyPr>
          <a:lstStyle>
            <a:lvl1pPr>
              <a:lnSpc>
                <a:spcPct val="85000"/>
              </a:lnSpc>
              <a:spcBef>
                <a:spcPts val="0"/>
              </a:spcBef>
              <a:buNone/>
              <a:defRPr sz="7333" baseline="0"/>
            </a:lvl1pPr>
            <a:lvl2pPr>
              <a:lnSpc>
                <a:spcPct val="85000"/>
              </a:lnSpc>
              <a:spcBef>
                <a:spcPts val="0"/>
              </a:spcBef>
              <a:defRPr sz="7333"/>
            </a:lvl2pPr>
            <a:lvl3pPr>
              <a:defRPr sz="7333"/>
            </a:lvl3pPr>
            <a:lvl4pPr>
              <a:defRPr sz="7333"/>
            </a:lvl4pPr>
            <a:lvl5pPr>
              <a:defRPr sz="7333"/>
            </a:lvl5pPr>
          </a:lstStyle>
          <a:p>
            <a:pPr lvl="0"/>
            <a:r>
              <a:rPr lang="fr-FR" noProof="0" dirty="0"/>
              <a:t>Cliquez pour modifier le nom de la section </a:t>
            </a:r>
          </a:p>
          <a:p>
            <a:pPr lvl="1"/>
            <a:r>
              <a:rPr lang="fr-FR" noProof="0" dirty="0"/>
              <a:t>Deuxième niveau</a:t>
            </a:r>
          </a:p>
        </p:txBody>
      </p:sp>
      <p:sp>
        <p:nvSpPr>
          <p:cNvPr id="4" name="TextBox 3"/>
          <p:cNvSpPr txBox="1"/>
          <p:nvPr userDrawn="1"/>
        </p:nvSpPr>
        <p:spPr>
          <a:xfrm>
            <a:off x="826061" y="6332195"/>
            <a:ext cx="65" cy="164212"/>
          </a:xfrm>
          <a:prstGeom prst="rect">
            <a:avLst/>
          </a:prstGeom>
          <a:noFill/>
        </p:spPr>
        <p:txBody>
          <a:bodyPr wrap="none" lIns="0" tIns="0" rIns="0" bIns="0" rtlCol="0">
            <a:spAutoFit/>
          </a:bodyPr>
          <a:lstStyle/>
          <a:p>
            <a:endParaRPr lang="fr-FR" sz="1067" dirty="0">
              <a:solidFill>
                <a:srgbClr val="FF7900"/>
              </a:solidFill>
            </a:endParaRPr>
          </a:p>
        </p:txBody>
      </p:sp>
    </p:spTree>
    <p:extLst>
      <p:ext uri="{BB962C8B-B14F-4D97-AF65-F5344CB8AC3E}">
        <p14:creationId xmlns:p14="http://schemas.microsoft.com/office/powerpoint/2010/main" val="88755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19101" y="1579034"/>
            <a:ext cx="5289240" cy="4487332"/>
          </a:xfrm>
        </p:spPr>
        <p:txBody>
          <a:bodyPr>
            <a:normAutofit/>
          </a:bodyPr>
          <a:lstStyle>
            <a:lvl1pPr>
              <a:defRPr sz="1867" baseline="0"/>
            </a:lvl1pPr>
            <a:lvl2pPr>
              <a:defRPr sz="1867" baseline="0">
                <a:solidFill>
                  <a:schemeClr val="tx1"/>
                </a:solidFill>
              </a:defRPr>
            </a:lvl2pPr>
            <a:lvl3pPr>
              <a:defRPr sz="1867" baseline="0">
                <a:solidFill>
                  <a:schemeClr val="tx1"/>
                </a:solidFill>
              </a:defRPr>
            </a:lvl3pPr>
            <a:lvl4pPr>
              <a:defRPr sz="1867" baseline="0">
                <a:solidFill>
                  <a:schemeClr val="tx1"/>
                </a:solidFill>
              </a:defRPr>
            </a:lvl4pPr>
            <a:lvl5pPr>
              <a:defRPr sz="1867" baseline="0">
                <a:solidFill>
                  <a:schemeClr val="tx1"/>
                </a:solidFill>
              </a:defRPr>
            </a:lvl5pPr>
            <a:lvl6pPr>
              <a:defRPr sz="1867"/>
            </a:lvl6pPr>
            <a:lvl7pPr>
              <a:defRPr sz="2400"/>
            </a:lvl7pPr>
            <a:lvl8pPr>
              <a:defRPr sz="2400"/>
            </a:lvl8pPr>
            <a:lvl9pPr>
              <a:defRPr sz="24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Content Placeholder 3"/>
          <p:cNvSpPr>
            <a:spLocks noGrp="1"/>
          </p:cNvSpPr>
          <p:nvPr>
            <p:ph sz="half" idx="2" hasCustomPrompt="1"/>
          </p:nvPr>
        </p:nvSpPr>
        <p:spPr>
          <a:xfrm>
            <a:off x="6486393" y="1578264"/>
            <a:ext cx="5286507" cy="4485891"/>
          </a:xfrm>
        </p:spPr>
        <p:txBody>
          <a:bodyPr>
            <a:normAutofit/>
          </a:bodyPr>
          <a:lstStyle>
            <a:lvl1pPr>
              <a:defRPr sz="1867"/>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vl6pPr>
              <a:defRPr sz="1867"/>
            </a:lvl6pPr>
            <a:lvl7pPr>
              <a:defRPr sz="2400"/>
            </a:lvl7pPr>
            <a:lvl8pPr>
              <a:defRPr sz="2400"/>
            </a:lvl8pPr>
            <a:lvl9pPr>
              <a:defRPr sz="24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5" name="Title 4"/>
          <p:cNvSpPr>
            <a:spLocks noGrp="1"/>
          </p:cNvSpPr>
          <p:nvPr>
            <p:ph type="title" hasCustomPrompt="1"/>
          </p:nvPr>
        </p:nvSpPr>
        <p:spPr/>
        <p:txBody>
          <a:bodyPr/>
          <a:lstStyle/>
          <a:p>
            <a:r>
              <a:rPr lang="fr-FR" noProof="0" dirty="0"/>
              <a:t>Cliquez pour modifier le titre</a:t>
            </a:r>
            <a:endParaRPr lang="en-GB" dirty="0"/>
          </a:p>
        </p:txBody>
      </p:sp>
      <p:sp>
        <p:nvSpPr>
          <p:cNvPr id="7" name="TextBox 6"/>
          <p:cNvSpPr txBox="1"/>
          <p:nvPr userDrawn="1"/>
        </p:nvSpPr>
        <p:spPr>
          <a:xfrm>
            <a:off x="826061" y="6332195"/>
            <a:ext cx="65" cy="164212"/>
          </a:xfrm>
          <a:prstGeom prst="rect">
            <a:avLst/>
          </a:prstGeom>
          <a:noFill/>
        </p:spPr>
        <p:txBody>
          <a:bodyPr wrap="none" lIns="0" tIns="0" rIns="0" bIns="0" rtlCol="0">
            <a:spAutoFit/>
          </a:bodyPr>
          <a:lstStyle/>
          <a:p>
            <a:endParaRPr lang="fr-FR" sz="1067" dirty="0">
              <a:solidFill>
                <a:srgbClr val="FF7900"/>
              </a:solidFill>
            </a:endParaRPr>
          </a:p>
        </p:txBody>
      </p:sp>
    </p:spTree>
    <p:extLst>
      <p:ext uri="{BB962C8B-B14F-4D97-AF65-F5344CB8AC3E}">
        <p14:creationId xmlns:p14="http://schemas.microsoft.com/office/powerpoint/2010/main" val="60826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fr-FR" noProof="0" dirty="0"/>
              <a:t>Cliquez pour modifier le titre</a:t>
            </a:r>
          </a:p>
        </p:txBody>
      </p:sp>
      <p:sp>
        <p:nvSpPr>
          <p:cNvPr id="5" name="TextBox 4"/>
          <p:cNvSpPr txBox="1"/>
          <p:nvPr userDrawn="1"/>
        </p:nvSpPr>
        <p:spPr>
          <a:xfrm>
            <a:off x="826061" y="6332195"/>
            <a:ext cx="65" cy="164212"/>
          </a:xfrm>
          <a:prstGeom prst="rect">
            <a:avLst/>
          </a:prstGeom>
          <a:noFill/>
        </p:spPr>
        <p:txBody>
          <a:bodyPr wrap="none" lIns="0" tIns="0" rIns="0" bIns="0" rtlCol="0">
            <a:spAutoFit/>
          </a:bodyPr>
          <a:lstStyle/>
          <a:p>
            <a:endParaRPr lang="fr-FR" sz="1067" dirty="0">
              <a:solidFill>
                <a:srgbClr val="FF7900"/>
              </a:solidFill>
            </a:endParaRPr>
          </a:p>
        </p:txBody>
      </p:sp>
    </p:spTree>
    <p:extLst>
      <p:ext uri="{BB962C8B-B14F-4D97-AF65-F5344CB8AC3E}">
        <p14:creationId xmlns:p14="http://schemas.microsoft.com/office/powerpoint/2010/main" val="424283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age pleine page">
    <p:bg>
      <p:bgPr>
        <a:solidFill>
          <a:schemeClr val="tx2"/>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12192000" cy="6858000"/>
          </a:xfrm>
        </p:spPr>
        <p:txBody>
          <a:bodyPr/>
          <a:lstStyle/>
          <a:p>
            <a:r>
              <a:rPr lang="fr-FR" noProof="0" dirty="0"/>
              <a:t>Cliquez sur l'icône pour ajouter une photo</a:t>
            </a:r>
          </a:p>
        </p:txBody>
      </p:sp>
      <p:sp>
        <p:nvSpPr>
          <p:cNvPr id="3" name="Title 2"/>
          <p:cNvSpPr>
            <a:spLocks noGrp="1"/>
          </p:cNvSpPr>
          <p:nvPr>
            <p:ph type="title" hasCustomPrompt="1"/>
          </p:nvPr>
        </p:nvSpPr>
        <p:spPr/>
        <p:txBody>
          <a:bodyPr/>
          <a:lstStyle>
            <a:lvl1pPr>
              <a:defRPr>
                <a:solidFill>
                  <a:schemeClr val="tx1"/>
                </a:solidFill>
              </a:defRPr>
            </a:lvl1pPr>
          </a:lstStyle>
          <a:p>
            <a:r>
              <a:rPr lang="fr-FR" dirty="0"/>
              <a:t>Cliquez pour modifier le titre</a:t>
            </a:r>
            <a:endParaRPr lang="en-GB" dirty="0"/>
          </a:p>
        </p:txBody>
      </p:sp>
    </p:spTree>
    <p:extLst>
      <p:ext uri="{BB962C8B-B14F-4D97-AF65-F5344CB8AC3E}">
        <p14:creationId xmlns:p14="http://schemas.microsoft.com/office/powerpoint/2010/main" val="4846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TextBox 2"/>
          <p:cNvSpPr txBox="1"/>
          <p:nvPr userDrawn="1"/>
        </p:nvSpPr>
        <p:spPr>
          <a:xfrm>
            <a:off x="826061" y="6332195"/>
            <a:ext cx="65" cy="164212"/>
          </a:xfrm>
          <a:prstGeom prst="rect">
            <a:avLst/>
          </a:prstGeom>
          <a:noFill/>
        </p:spPr>
        <p:txBody>
          <a:bodyPr wrap="none" lIns="0" tIns="0" rIns="0" bIns="0" rtlCol="0">
            <a:spAutoFit/>
          </a:bodyPr>
          <a:lstStyle/>
          <a:p>
            <a:endParaRPr lang="fr-FR" sz="1067" dirty="0">
              <a:solidFill>
                <a:srgbClr val="FF7900"/>
              </a:solidFill>
            </a:endParaRPr>
          </a:p>
        </p:txBody>
      </p:sp>
    </p:spTree>
    <p:extLst>
      <p:ext uri="{BB962C8B-B14F-4D97-AF65-F5344CB8AC3E}">
        <p14:creationId xmlns:p14="http://schemas.microsoft.com/office/powerpoint/2010/main" val="326382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19100" y="1579034"/>
            <a:ext cx="11353800" cy="4487333"/>
          </a:xfrm>
        </p:spPr>
        <p:txBody>
          <a:bodyPr/>
          <a:lstStyle>
            <a:lvl1pPr>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lvl6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Title 3"/>
          <p:cNvSpPr>
            <a:spLocks noGrp="1"/>
          </p:cNvSpPr>
          <p:nvPr>
            <p:ph type="title" hasCustomPrompt="1"/>
          </p:nvPr>
        </p:nvSpPr>
        <p:spPr/>
        <p:txBody>
          <a:bodyPr/>
          <a:lstStyle/>
          <a:p>
            <a:r>
              <a:rPr lang="fr-FR" noProof="0" dirty="0"/>
              <a:t>Cliquez pour modifier le titre</a:t>
            </a:r>
            <a:endParaRPr lang="en-GB" dirty="0"/>
          </a:p>
        </p:txBody>
      </p:sp>
      <p:sp>
        <p:nvSpPr>
          <p:cNvPr id="6" name="TextBox 5"/>
          <p:cNvSpPr txBox="1"/>
          <p:nvPr userDrawn="1"/>
        </p:nvSpPr>
        <p:spPr>
          <a:xfrm>
            <a:off x="826061" y="6332195"/>
            <a:ext cx="65" cy="164212"/>
          </a:xfrm>
          <a:prstGeom prst="rect">
            <a:avLst/>
          </a:prstGeom>
          <a:noFill/>
        </p:spPr>
        <p:txBody>
          <a:bodyPr wrap="none" lIns="0" tIns="0" rIns="0" bIns="0" rtlCol="0">
            <a:spAutoFit/>
          </a:bodyPr>
          <a:lstStyle/>
          <a:p>
            <a:endParaRPr lang="fr-FR" sz="1067" dirty="0">
              <a:solidFill>
                <a:srgbClr val="FF7900"/>
              </a:solidFill>
            </a:endParaRPr>
          </a:p>
        </p:txBody>
      </p:sp>
    </p:spTree>
    <p:extLst>
      <p:ext uri="{BB962C8B-B14F-4D97-AF65-F5344CB8AC3E}">
        <p14:creationId xmlns:p14="http://schemas.microsoft.com/office/powerpoint/2010/main" val="198331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9102" y="357719"/>
            <a:ext cx="6437997" cy="3069165"/>
          </a:xfrm>
        </p:spPr>
        <p:txBody>
          <a:bodyPr>
            <a:noAutofit/>
          </a:bodyPr>
          <a:lstStyle>
            <a:lvl1pPr algn="l">
              <a:lnSpc>
                <a:spcPct val="85000"/>
              </a:lnSpc>
              <a:defRPr sz="7333" baseline="0">
                <a:solidFill>
                  <a:schemeClr val="tx1"/>
                </a:solidFill>
              </a:defRPr>
            </a:lvl1pPr>
          </a:lstStyle>
          <a:p>
            <a:r>
              <a:rPr lang="fr-FR" noProof="0" dirty="0"/>
              <a:t>Cliquez pour modifier le titre</a:t>
            </a:r>
          </a:p>
        </p:txBody>
      </p:sp>
      <p:sp>
        <p:nvSpPr>
          <p:cNvPr id="17" name="Text Placeholder 17"/>
          <p:cNvSpPr>
            <a:spLocks noGrp="1"/>
          </p:cNvSpPr>
          <p:nvPr>
            <p:ph type="body" sz="quarter" idx="16" hasCustomPrompt="1"/>
          </p:nvPr>
        </p:nvSpPr>
        <p:spPr>
          <a:xfrm>
            <a:off x="7734300" y="355602"/>
            <a:ext cx="4038600" cy="4538133"/>
          </a:xfrm>
        </p:spPr>
        <p:txBody>
          <a:bodyPr/>
          <a:lstStyle>
            <a:lvl1pPr>
              <a:defRPr/>
            </a:lvl1pPr>
          </a:lstStyle>
          <a:p>
            <a:pPr lvl="0"/>
            <a:r>
              <a:rPr lang="fr-FR" noProof="0" dirty="0"/>
              <a:t>Cliquez pour modifier le texte</a:t>
            </a:r>
          </a:p>
          <a:p>
            <a:pPr lvl="1"/>
            <a:r>
              <a:rPr lang="fr-FR" noProof="0" dirty="0"/>
              <a:t>Deuxième niveau</a:t>
            </a:r>
          </a:p>
        </p:txBody>
      </p:sp>
      <p:sp>
        <p:nvSpPr>
          <p:cNvPr id="42" name="Subtitle 2"/>
          <p:cNvSpPr>
            <a:spLocks noGrp="1"/>
          </p:cNvSpPr>
          <p:nvPr>
            <p:ph type="subTitle" idx="1" hasCustomPrompt="1"/>
          </p:nvPr>
        </p:nvSpPr>
        <p:spPr>
          <a:xfrm>
            <a:off x="414250" y="3605525"/>
            <a:ext cx="6441580" cy="1288208"/>
          </a:xfrm>
        </p:spPr>
        <p:txBody>
          <a:bodyPr/>
          <a:lstStyle>
            <a:lvl1pPr marL="0" indent="0" algn="l">
              <a:buNone/>
              <a:defRPr baseline="0">
                <a:solidFill>
                  <a:schemeClr val="tx1"/>
                </a:solidFill>
              </a:defRPr>
            </a:lvl1pPr>
            <a:lvl2pPr marL="241294" indent="-241294" algn="l">
              <a:buClr>
                <a:schemeClr val="bg2"/>
              </a:buClr>
              <a:buSzPct val="100000"/>
              <a:buFont typeface="Wingdings" panose="05000000000000000000" pitchFamily="2" charset="2"/>
              <a:buChar char="§"/>
              <a:defRPr>
                <a:solidFill>
                  <a:schemeClr val="tx1"/>
                </a:solidFill>
              </a:defRPr>
            </a:lvl2pPr>
            <a:lvl3pPr marL="542386" indent="-254394" algn="l">
              <a:spcBef>
                <a:spcPts val="448"/>
              </a:spcBef>
              <a:buClrTx/>
              <a:buFont typeface="Helvetica 55 Roman" panose="020B0604020202020204" pitchFamily="34" charset="0"/>
              <a:buChar char="–"/>
              <a:defRPr>
                <a:solidFill>
                  <a:schemeClr val="tx1"/>
                </a:solidFill>
                <a:latin typeface="Helvetica 55 Roman" panose="020B0604020202020204" pitchFamily="34" charset="0"/>
              </a:defRPr>
            </a:lvl3pPr>
            <a:lvl4pPr marL="791980" indent="-230394" algn="l">
              <a:spcBef>
                <a:spcPts val="32"/>
              </a:spcBef>
              <a:buFont typeface="Helvetica 55 Roman" panose="020B0604020202020204" pitchFamily="34" charset="0"/>
              <a:buChar char="–"/>
              <a:defRPr>
                <a:solidFill>
                  <a:schemeClr val="tx1"/>
                </a:solidFill>
              </a:defRPr>
            </a:lvl4pPr>
            <a:lvl5pPr marL="1065573" indent="-254394" algn="l">
              <a:buFont typeface="Helvetica 55 Roman" panose="020B0604020202020204" pitchFamily="34" charset="0"/>
              <a:buChar char="–"/>
              <a:defRPr>
                <a:solidFill>
                  <a:schemeClr val="tx1"/>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Cliquez pour modifier le nom du présentateur</a:t>
            </a:r>
          </a:p>
        </p:txBody>
      </p:sp>
      <p:grpSp>
        <p:nvGrpSpPr>
          <p:cNvPr id="3" name="Group 2"/>
          <p:cNvGrpSpPr/>
          <p:nvPr userDrawn="1"/>
        </p:nvGrpSpPr>
        <p:grpSpPr>
          <a:xfrm>
            <a:off x="418048" y="5645152"/>
            <a:ext cx="817033" cy="817033"/>
            <a:chOff x="313535" y="4233863"/>
            <a:chExt cx="612775" cy="612775"/>
          </a:xfrm>
        </p:grpSpPr>
        <p:sp>
          <p:nvSpPr>
            <p:cNvPr id="43" name="Rectangle 5"/>
            <p:cNvSpPr>
              <a:spLocks noChangeArrowheads="1"/>
            </p:cNvSpPr>
            <p:nvPr userDrawn="1"/>
          </p:nvSpPr>
          <p:spPr bwMode="auto">
            <a:xfrm>
              <a:off x="313535" y="4233863"/>
              <a:ext cx="612775" cy="612775"/>
            </a:xfrm>
            <a:prstGeom prst="rect">
              <a:avLst/>
            </a:prstGeom>
            <a:solidFill>
              <a:srgbClr val="FF7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000000"/>
                </a:solidFill>
              </a:endParaRPr>
            </a:p>
          </p:txBody>
        </p:sp>
        <p:sp>
          <p:nvSpPr>
            <p:cNvPr id="44" name="Freeform 6"/>
            <p:cNvSpPr>
              <a:spLocks noEditPoints="1"/>
            </p:cNvSpPr>
            <p:nvPr userDrawn="1"/>
          </p:nvSpPr>
          <p:spPr bwMode="auto">
            <a:xfrm>
              <a:off x="500860" y="4708526"/>
              <a:ext cx="74613" cy="87313"/>
            </a:xfrm>
            <a:custGeom>
              <a:avLst/>
              <a:gdLst>
                <a:gd name="T0" fmla="*/ 66 w 93"/>
                <a:gd name="T1" fmla="*/ 99 h 109"/>
                <a:gd name="T2" fmla="*/ 31 w 93"/>
                <a:gd name="T3" fmla="*/ 109 h 109"/>
                <a:gd name="T4" fmla="*/ 0 w 93"/>
                <a:gd name="T5" fmla="*/ 79 h 109"/>
                <a:gd name="T6" fmla="*/ 66 w 93"/>
                <a:gd name="T7" fmla="*/ 37 h 109"/>
                <a:gd name="T8" fmla="*/ 66 w 93"/>
                <a:gd name="T9" fmla="*/ 32 h 109"/>
                <a:gd name="T10" fmla="*/ 49 w 93"/>
                <a:gd name="T11" fmla="*/ 19 h 109"/>
                <a:gd name="T12" fmla="*/ 24 w 93"/>
                <a:gd name="T13" fmla="*/ 32 h 109"/>
                <a:gd name="T14" fmla="*/ 5 w 93"/>
                <a:gd name="T15" fmla="*/ 21 h 109"/>
                <a:gd name="T16" fmla="*/ 50 w 93"/>
                <a:gd name="T17" fmla="*/ 0 h 109"/>
                <a:gd name="T18" fmla="*/ 93 w 93"/>
                <a:gd name="T19" fmla="*/ 32 h 109"/>
                <a:gd name="T20" fmla="*/ 93 w 93"/>
                <a:gd name="T21" fmla="*/ 108 h 109"/>
                <a:gd name="T22" fmla="*/ 68 w 93"/>
                <a:gd name="T23" fmla="*/ 108 h 109"/>
                <a:gd name="T24" fmla="*/ 66 w 93"/>
                <a:gd name="T25" fmla="*/ 99 h 109"/>
                <a:gd name="T26" fmla="*/ 27 w 93"/>
                <a:gd name="T27" fmla="*/ 77 h 109"/>
                <a:gd name="T28" fmla="*/ 39 w 93"/>
                <a:gd name="T29" fmla="*/ 90 h 109"/>
                <a:gd name="T30" fmla="*/ 65 w 93"/>
                <a:gd name="T31" fmla="*/ 79 h 109"/>
                <a:gd name="T32" fmla="*/ 65 w 93"/>
                <a:gd name="T33" fmla="*/ 54 h 109"/>
                <a:gd name="T34" fmla="*/ 27 w 93"/>
                <a:gd name="T35" fmla="*/ 7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 h="109">
                  <a:moveTo>
                    <a:pt x="66" y="99"/>
                  </a:moveTo>
                  <a:cubicBezTo>
                    <a:pt x="55" y="106"/>
                    <a:pt x="43" y="109"/>
                    <a:pt x="31" y="109"/>
                  </a:cubicBezTo>
                  <a:cubicBezTo>
                    <a:pt x="11" y="109"/>
                    <a:pt x="0" y="96"/>
                    <a:pt x="0" y="79"/>
                  </a:cubicBezTo>
                  <a:cubicBezTo>
                    <a:pt x="0" y="55"/>
                    <a:pt x="21" y="42"/>
                    <a:pt x="66" y="37"/>
                  </a:cubicBezTo>
                  <a:cubicBezTo>
                    <a:pt x="66" y="32"/>
                    <a:pt x="66" y="32"/>
                    <a:pt x="66" y="32"/>
                  </a:cubicBezTo>
                  <a:cubicBezTo>
                    <a:pt x="66" y="24"/>
                    <a:pt x="60" y="19"/>
                    <a:pt x="49" y="19"/>
                  </a:cubicBezTo>
                  <a:cubicBezTo>
                    <a:pt x="39" y="19"/>
                    <a:pt x="30" y="24"/>
                    <a:pt x="24" y="32"/>
                  </a:cubicBezTo>
                  <a:cubicBezTo>
                    <a:pt x="5" y="21"/>
                    <a:pt x="5" y="21"/>
                    <a:pt x="5" y="21"/>
                  </a:cubicBezTo>
                  <a:cubicBezTo>
                    <a:pt x="15" y="7"/>
                    <a:pt x="30" y="0"/>
                    <a:pt x="50" y="0"/>
                  </a:cubicBezTo>
                  <a:cubicBezTo>
                    <a:pt x="77" y="0"/>
                    <a:pt x="93" y="12"/>
                    <a:pt x="93" y="32"/>
                  </a:cubicBezTo>
                  <a:cubicBezTo>
                    <a:pt x="93" y="32"/>
                    <a:pt x="93" y="108"/>
                    <a:pt x="93" y="108"/>
                  </a:cubicBezTo>
                  <a:cubicBezTo>
                    <a:pt x="68" y="108"/>
                    <a:pt x="68" y="108"/>
                    <a:pt x="68" y="108"/>
                  </a:cubicBezTo>
                  <a:lnTo>
                    <a:pt x="66" y="99"/>
                  </a:lnTo>
                  <a:close/>
                  <a:moveTo>
                    <a:pt x="27" y="77"/>
                  </a:moveTo>
                  <a:cubicBezTo>
                    <a:pt x="27" y="84"/>
                    <a:pt x="31" y="90"/>
                    <a:pt x="39" y="90"/>
                  </a:cubicBezTo>
                  <a:cubicBezTo>
                    <a:pt x="48" y="90"/>
                    <a:pt x="57" y="87"/>
                    <a:pt x="65" y="79"/>
                  </a:cubicBezTo>
                  <a:cubicBezTo>
                    <a:pt x="65" y="54"/>
                    <a:pt x="65" y="54"/>
                    <a:pt x="65" y="54"/>
                  </a:cubicBezTo>
                  <a:cubicBezTo>
                    <a:pt x="39" y="57"/>
                    <a:pt x="27" y="64"/>
                    <a:pt x="27"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000000"/>
                </a:solidFill>
              </a:endParaRPr>
            </a:p>
          </p:txBody>
        </p:sp>
        <p:sp>
          <p:nvSpPr>
            <p:cNvPr id="45" name="Freeform 7"/>
            <p:cNvSpPr>
              <a:spLocks/>
            </p:cNvSpPr>
            <p:nvPr userDrawn="1"/>
          </p:nvSpPr>
          <p:spPr bwMode="auto">
            <a:xfrm>
              <a:off x="592935" y="4708526"/>
              <a:ext cx="76200" cy="87313"/>
            </a:xfrm>
            <a:custGeom>
              <a:avLst/>
              <a:gdLst>
                <a:gd name="T0" fmla="*/ 0 w 94"/>
                <a:gd name="T1" fmla="*/ 5 h 108"/>
                <a:gd name="T2" fmla="*/ 23 w 94"/>
                <a:gd name="T3" fmla="*/ 2 h 108"/>
                <a:gd name="T4" fmla="*/ 25 w 94"/>
                <a:gd name="T5" fmla="*/ 15 h 108"/>
                <a:gd name="T6" fmla="*/ 61 w 94"/>
                <a:gd name="T7" fmla="*/ 0 h 108"/>
                <a:gd name="T8" fmla="*/ 94 w 94"/>
                <a:gd name="T9" fmla="*/ 34 h 108"/>
                <a:gd name="T10" fmla="*/ 94 w 94"/>
                <a:gd name="T11" fmla="*/ 108 h 108"/>
                <a:gd name="T12" fmla="*/ 66 w 94"/>
                <a:gd name="T13" fmla="*/ 108 h 108"/>
                <a:gd name="T14" fmla="*/ 66 w 94"/>
                <a:gd name="T15" fmla="*/ 39 h 108"/>
                <a:gd name="T16" fmla="*/ 53 w 94"/>
                <a:gd name="T17" fmla="*/ 21 h 108"/>
                <a:gd name="T18" fmla="*/ 27 w 94"/>
                <a:gd name="T19" fmla="*/ 32 h 108"/>
                <a:gd name="T20" fmla="*/ 27 w 94"/>
                <a:gd name="T21" fmla="*/ 108 h 108"/>
                <a:gd name="T22" fmla="*/ 0 w 94"/>
                <a:gd name="T23" fmla="*/ 108 h 108"/>
                <a:gd name="T24" fmla="*/ 0 w 94"/>
                <a:gd name="T25" fmla="*/ 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 h="108">
                  <a:moveTo>
                    <a:pt x="0" y="5"/>
                  </a:moveTo>
                  <a:cubicBezTo>
                    <a:pt x="23" y="2"/>
                    <a:pt x="23" y="2"/>
                    <a:pt x="23" y="2"/>
                  </a:cubicBezTo>
                  <a:cubicBezTo>
                    <a:pt x="25" y="15"/>
                    <a:pt x="25" y="15"/>
                    <a:pt x="25" y="15"/>
                  </a:cubicBezTo>
                  <a:cubicBezTo>
                    <a:pt x="38" y="5"/>
                    <a:pt x="48" y="0"/>
                    <a:pt x="61" y="0"/>
                  </a:cubicBezTo>
                  <a:cubicBezTo>
                    <a:pt x="83" y="0"/>
                    <a:pt x="94" y="12"/>
                    <a:pt x="94" y="34"/>
                  </a:cubicBezTo>
                  <a:cubicBezTo>
                    <a:pt x="94" y="108"/>
                    <a:pt x="94" y="108"/>
                    <a:pt x="94" y="108"/>
                  </a:cubicBezTo>
                  <a:cubicBezTo>
                    <a:pt x="66" y="108"/>
                    <a:pt x="66" y="108"/>
                    <a:pt x="66" y="108"/>
                  </a:cubicBezTo>
                  <a:cubicBezTo>
                    <a:pt x="66" y="39"/>
                    <a:pt x="66" y="39"/>
                    <a:pt x="66" y="39"/>
                  </a:cubicBezTo>
                  <a:cubicBezTo>
                    <a:pt x="66" y="26"/>
                    <a:pt x="63" y="21"/>
                    <a:pt x="53" y="21"/>
                  </a:cubicBezTo>
                  <a:cubicBezTo>
                    <a:pt x="45" y="21"/>
                    <a:pt x="36" y="24"/>
                    <a:pt x="27" y="32"/>
                  </a:cubicBezTo>
                  <a:cubicBezTo>
                    <a:pt x="27" y="108"/>
                    <a:pt x="27" y="108"/>
                    <a:pt x="27" y="108"/>
                  </a:cubicBezTo>
                  <a:cubicBezTo>
                    <a:pt x="0" y="108"/>
                    <a:pt x="0" y="108"/>
                    <a:pt x="0" y="108"/>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000000"/>
                </a:solidFill>
              </a:endParaRPr>
            </a:p>
          </p:txBody>
        </p:sp>
        <p:sp>
          <p:nvSpPr>
            <p:cNvPr id="46" name="Freeform 8"/>
            <p:cNvSpPr>
              <a:spLocks noEditPoints="1"/>
            </p:cNvSpPr>
            <p:nvPr userDrawn="1"/>
          </p:nvSpPr>
          <p:spPr bwMode="auto">
            <a:xfrm>
              <a:off x="778673" y="4708526"/>
              <a:ext cx="79375" cy="88900"/>
            </a:xfrm>
            <a:custGeom>
              <a:avLst/>
              <a:gdLst>
                <a:gd name="T0" fmla="*/ 50 w 98"/>
                <a:gd name="T1" fmla="*/ 110 h 110"/>
                <a:gd name="T2" fmla="*/ 0 w 98"/>
                <a:gd name="T3" fmla="*/ 55 h 110"/>
                <a:gd name="T4" fmla="*/ 49 w 98"/>
                <a:gd name="T5" fmla="*/ 0 h 110"/>
                <a:gd name="T6" fmla="*/ 98 w 98"/>
                <a:gd name="T7" fmla="*/ 54 h 110"/>
                <a:gd name="T8" fmla="*/ 97 w 98"/>
                <a:gd name="T9" fmla="*/ 59 h 110"/>
                <a:gd name="T10" fmla="*/ 27 w 98"/>
                <a:gd name="T11" fmla="*/ 59 h 110"/>
                <a:gd name="T12" fmla="*/ 52 w 98"/>
                <a:gd name="T13" fmla="*/ 89 h 110"/>
                <a:gd name="T14" fmla="*/ 76 w 98"/>
                <a:gd name="T15" fmla="*/ 76 h 110"/>
                <a:gd name="T16" fmla="*/ 96 w 98"/>
                <a:gd name="T17" fmla="*/ 87 h 110"/>
                <a:gd name="T18" fmla="*/ 50 w 98"/>
                <a:gd name="T19" fmla="*/ 110 h 110"/>
                <a:gd name="T20" fmla="*/ 70 w 98"/>
                <a:gd name="T21" fmla="*/ 41 h 110"/>
                <a:gd name="T22" fmla="*/ 49 w 98"/>
                <a:gd name="T23" fmla="*/ 19 h 110"/>
                <a:gd name="T24" fmla="*/ 28 w 98"/>
                <a:gd name="T25" fmla="*/ 41 h 110"/>
                <a:gd name="T26" fmla="*/ 70 w 98"/>
                <a:gd name="T27" fmla="*/ 4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10">
                  <a:moveTo>
                    <a:pt x="50" y="110"/>
                  </a:moveTo>
                  <a:cubicBezTo>
                    <a:pt x="19" y="110"/>
                    <a:pt x="0" y="90"/>
                    <a:pt x="0" y="55"/>
                  </a:cubicBezTo>
                  <a:cubicBezTo>
                    <a:pt x="0" y="20"/>
                    <a:pt x="19" y="0"/>
                    <a:pt x="49" y="0"/>
                  </a:cubicBezTo>
                  <a:cubicBezTo>
                    <a:pt x="80" y="0"/>
                    <a:pt x="98" y="20"/>
                    <a:pt x="98" y="54"/>
                  </a:cubicBezTo>
                  <a:cubicBezTo>
                    <a:pt x="98" y="56"/>
                    <a:pt x="97" y="57"/>
                    <a:pt x="97" y="59"/>
                  </a:cubicBezTo>
                  <a:cubicBezTo>
                    <a:pt x="27" y="59"/>
                    <a:pt x="27" y="59"/>
                    <a:pt x="27" y="59"/>
                  </a:cubicBezTo>
                  <a:cubicBezTo>
                    <a:pt x="28" y="79"/>
                    <a:pt x="36" y="89"/>
                    <a:pt x="52" y="89"/>
                  </a:cubicBezTo>
                  <a:cubicBezTo>
                    <a:pt x="63" y="89"/>
                    <a:pt x="70" y="85"/>
                    <a:pt x="76" y="76"/>
                  </a:cubicBezTo>
                  <a:cubicBezTo>
                    <a:pt x="96" y="87"/>
                    <a:pt x="96" y="87"/>
                    <a:pt x="96" y="87"/>
                  </a:cubicBezTo>
                  <a:cubicBezTo>
                    <a:pt x="87" y="102"/>
                    <a:pt x="71" y="110"/>
                    <a:pt x="50" y="110"/>
                  </a:cubicBezTo>
                  <a:close/>
                  <a:moveTo>
                    <a:pt x="70" y="41"/>
                  </a:moveTo>
                  <a:cubicBezTo>
                    <a:pt x="70" y="27"/>
                    <a:pt x="62" y="19"/>
                    <a:pt x="49" y="19"/>
                  </a:cubicBezTo>
                  <a:cubicBezTo>
                    <a:pt x="37" y="19"/>
                    <a:pt x="29" y="27"/>
                    <a:pt x="28" y="41"/>
                  </a:cubicBezTo>
                  <a:lnTo>
                    <a:pt x="7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000000"/>
                </a:solidFill>
              </a:endParaRPr>
            </a:p>
          </p:txBody>
        </p:sp>
        <p:sp>
          <p:nvSpPr>
            <p:cNvPr id="47" name="Freeform 9"/>
            <p:cNvSpPr>
              <a:spLocks noEditPoints="1"/>
            </p:cNvSpPr>
            <p:nvPr userDrawn="1"/>
          </p:nvSpPr>
          <p:spPr bwMode="auto">
            <a:xfrm>
              <a:off x="346873" y="4708526"/>
              <a:ext cx="84138" cy="88900"/>
            </a:xfrm>
            <a:custGeom>
              <a:avLst/>
              <a:gdLst>
                <a:gd name="T0" fmla="*/ 52 w 104"/>
                <a:gd name="T1" fmla="*/ 111 h 111"/>
                <a:gd name="T2" fmla="*/ 0 w 104"/>
                <a:gd name="T3" fmla="*/ 55 h 111"/>
                <a:gd name="T4" fmla="*/ 52 w 104"/>
                <a:gd name="T5" fmla="*/ 0 h 111"/>
                <a:gd name="T6" fmla="*/ 104 w 104"/>
                <a:gd name="T7" fmla="*/ 55 h 111"/>
                <a:gd name="T8" fmla="*/ 52 w 104"/>
                <a:gd name="T9" fmla="*/ 111 h 111"/>
                <a:gd name="T10" fmla="*/ 52 w 104"/>
                <a:gd name="T11" fmla="*/ 23 h 111"/>
                <a:gd name="T12" fmla="*/ 28 w 104"/>
                <a:gd name="T13" fmla="*/ 55 h 111"/>
                <a:gd name="T14" fmla="*/ 52 w 104"/>
                <a:gd name="T15" fmla="*/ 87 h 111"/>
                <a:gd name="T16" fmla="*/ 77 w 104"/>
                <a:gd name="T17" fmla="*/ 55 h 111"/>
                <a:gd name="T18" fmla="*/ 52 w 104"/>
                <a:gd name="T19" fmla="*/ 2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11">
                  <a:moveTo>
                    <a:pt x="52" y="111"/>
                  </a:moveTo>
                  <a:cubicBezTo>
                    <a:pt x="25" y="111"/>
                    <a:pt x="0" y="93"/>
                    <a:pt x="0" y="55"/>
                  </a:cubicBezTo>
                  <a:cubicBezTo>
                    <a:pt x="0" y="17"/>
                    <a:pt x="25" y="0"/>
                    <a:pt x="52" y="0"/>
                  </a:cubicBezTo>
                  <a:cubicBezTo>
                    <a:pt x="79" y="0"/>
                    <a:pt x="104" y="17"/>
                    <a:pt x="104" y="55"/>
                  </a:cubicBezTo>
                  <a:cubicBezTo>
                    <a:pt x="104" y="93"/>
                    <a:pt x="79" y="111"/>
                    <a:pt x="52" y="111"/>
                  </a:cubicBezTo>
                  <a:close/>
                  <a:moveTo>
                    <a:pt x="52" y="23"/>
                  </a:moveTo>
                  <a:cubicBezTo>
                    <a:pt x="31" y="23"/>
                    <a:pt x="28" y="42"/>
                    <a:pt x="28" y="55"/>
                  </a:cubicBezTo>
                  <a:cubicBezTo>
                    <a:pt x="28" y="69"/>
                    <a:pt x="31" y="87"/>
                    <a:pt x="52" y="87"/>
                  </a:cubicBezTo>
                  <a:cubicBezTo>
                    <a:pt x="73" y="87"/>
                    <a:pt x="77" y="69"/>
                    <a:pt x="77" y="55"/>
                  </a:cubicBezTo>
                  <a:cubicBezTo>
                    <a:pt x="77" y="42"/>
                    <a:pt x="73" y="23"/>
                    <a:pt x="52"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000000"/>
                </a:solidFill>
              </a:endParaRPr>
            </a:p>
          </p:txBody>
        </p:sp>
        <p:sp>
          <p:nvSpPr>
            <p:cNvPr id="48" name="Freeform 10"/>
            <p:cNvSpPr>
              <a:spLocks/>
            </p:cNvSpPr>
            <p:nvPr userDrawn="1"/>
          </p:nvSpPr>
          <p:spPr bwMode="auto">
            <a:xfrm>
              <a:off x="446885" y="4708526"/>
              <a:ext cx="47625" cy="87313"/>
            </a:xfrm>
            <a:custGeom>
              <a:avLst/>
              <a:gdLst>
                <a:gd name="T0" fmla="*/ 0 w 59"/>
                <a:gd name="T1" fmla="*/ 3 h 108"/>
                <a:gd name="T2" fmla="*/ 26 w 59"/>
                <a:gd name="T3" fmla="*/ 3 h 108"/>
                <a:gd name="T4" fmla="*/ 26 w 59"/>
                <a:gd name="T5" fmla="*/ 15 h 108"/>
                <a:gd name="T6" fmla="*/ 55 w 59"/>
                <a:gd name="T7" fmla="*/ 0 h 108"/>
                <a:gd name="T8" fmla="*/ 59 w 59"/>
                <a:gd name="T9" fmla="*/ 1 h 108"/>
                <a:gd name="T10" fmla="*/ 59 w 59"/>
                <a:gd name="T11" fmla="*/ 27 h 108"/>
                <a:gd name="T12" fmla="*/ 58 w 59"/>
                <a:gd name="T13" fmla="*/ 27 h 108"/>
                <a:gd name="T14" fmla="*/ 28 w 59"/>
                <a:gd name="T15" fmla="*/ 38 h 108"/>
                <a:gd name="T16" fmla="*/ 28 w 59"/>
                <a:gd name="T17" fmla="*/ 108 h 108"/>
                <a:gd name="T18" fmla="*/ 0 w 59"/>
                <a:gd name="T19" fmla="*/ 108 h 108"/>
                <a:gd name="T20" fmla="*/ 0 w 59"/>
                <a:gd name="T21" fmla="*/ 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08">
                  <a:moveTo>
                    <a:pt x="0" y="3"/>
                  </a:moveTo>
                  <a:cubicBezTo>
                    <a:pt x="26" y="3"/>
                    <a:pt x="26" y="3"/>
                    <a:pt x="26" y="3"/>
                  </a:cubicBezTo>
                  <a:cubicBezTo>
                    <a:pt x="26" y="15"/>
                    <a:pt x="26" y="15"/>
                    <a:pt x="26" y="15"/>
                  </a:cubicBezTo>
                  <a:cubicBezTo>
                    <a:pt x="31" y="8"/>
                    <a:pt x="44" y="0"/>
                    <a:pt x="55" y="0"/>
                  </a:cubicBezTo>
                  <a:cubicBezTo>
                    <a:pt x="57" y="0"/>
                    <a:pt x="58" y="0"/>
                    <a:pt x="59" y="1"/>
                  </a:cubicBezTo>
                  <a:cubicBezTo>
                    <a:pt x="59" y="27"/>
                    <a:pt x="59" y="27"/>
                    <a:pt x="59" y="27"/>
                  </a:cubicBezTo>
                  <a:cubicBezTo>
                    <a:pt x="59" y="27"/>
                    <a:pt x="58" y="27"/>
                    <a:pt x="58" y="27"/>
                  </a:cubicBezTo>
                  <a:cubicBezTo>
                    <a:pt x="46" y="27"/>
                    <a:pt x="32" y="28"/>
                    <a:pt x="28" y="38"/>
                  </a:cubicBezTo>
                  <a:cubicBezTo>
                    <a:pt x="28" y="108"/>
                    <a:pt x="28" y="108"/>
                    <a:pt x="28" y="108"/>
                  </a:cubicBezTo>
                  <a:cubicBezTo>
                    <a:pt x="0" y="108"/>
                    <a:pt x="0" y="108"/>
                    <a:pt x="0" y="108"/>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000000"/>
                </a:solidFill>
              </a:endParaRPr>
            </a:p>
          </p:txBody>
        </p:sp>
        <p:sp>
          <p:nvSpPr>
            <p:cNvPr id="49" name="Freeform 11"/>
            <p:cNvSpPr>
              <a:spLocks noEditPoints="1"/>
            </p:cNvSpPr>
            <p:nvPr userDrawn="1"/>
          </p:nvSpPr>
          <p:spPr bwMode="auto">
            <a:xfrm>
              <a:off x="685010" y="4708526"/>
              <a:ext cx="79375" cy="120650"/>
            </a:xfrm>
            <a:custGeom>
              <a:avLst/>
              <a:gdLst>
                <a:gd name="T0" fmla="*/ 49 w 98"/>
                <a:gd name="T1" fmla="*/ 85 h 149"/>
                <a:gd name="T2" fmla="*/ 72 w 98"/>
                <a:gd name="T3" fmla="*/ 50 h 149"/>
                <a:gd name="T4" fmla="*/ 49 w 98"/>
                <a:gd name="T5" fmla="*/ 20 h 149"/>
                <a:gd name="T6" fmla="*/ 28 w 98"/>
                <a:gd name="T7" fmla="*/ 51 h 149"/>
                <a:gd name="T8" fmla="*/ 49 w 98"/>
                <a:gd name="T9" fmla="*/ 85 h 149"/>
                <a:gd name="T10" fmla="*/ 98 w 98"/>
                <a:gd name="T11" fmla="*/ 2 h 149"/>
                <a:gd name="T12" fmla="*/ 98 w 98"/>
                <a:gd name="T13" fmla="*/ 102 h 149"/>
                <a:gd name="T14" fmla="*/ 47 w 98"/>
                <a:gd name="T15" fmla="*/ 149 h 149"/>
                <a:gd name="T16" fmla="*/ 3 w 98"/>
                <a:gd name="T17" fmla="*/ 123 h 149"/>
                <a:gd name="T18" fmla="*/ 30 w 98"/>
                <a:gd name="T19" fmla="*/ 118 h 149"/>
                <a:gd name="T20" fmla="*/ 50 w 98"/>
                <a:gd name="T21" fmla="*/ 128 h 149"/>
                <a:gd name="T22" fmla="*/ 72 w 98"/>
                <a:gd name="T23" fmla="*/ 105 h 149"/>
                <a:gd name="T24" fmla="*/ 72 w 98"/>
                <a:gd name="T25" fmla="*/ 93 h 149"/>
                <a:gd name="T26" fmla="*/ 71 w 98"/>
                <a:gd name="T27" fmla="*/ 92 h 149"/>
                <a:gd name="T28" fmla="*/ 44 w 98"/>
                <a:gd name="T29" fmla="*/ 108 h 149"/>
                <a:gd name="T30" fmla="*/ 0 w 98"/>
                <a:gd name="T31" fmla="*/ 55 h 149"/>
                <a:gd name="T32" fmla="*/ 42 w 98"/>
                <a:gd name="T33" fmla="*/ 0 h 149"/>
                <a:gd name="T34" fmla="*/ 73 w 98"/>
                <a:gd name="T35" fmla="*/ 15 h 149"/>
                <a:gd name="T36" fmla="*/ 73 w 98"/>
                <a:gd name="T37" fmla="*/ 15 h 149"/>
                <a:gd name="T38" fmla="*/ 75 w 98"/>
                <a:gd name="T39" fmla="*/ 2 h 149"/>
                <a:gd name="T40" fmla="*/ 98 w 98"/>
                <a:gd name="T41"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149">
                  <a:moveTo>
                    <a:pt x="49" y="85"/>
                  </a:moveTo>
                  <a:cubicBezTo>
                    <a:pt x="70" y="85"/>
                    <a:pt x="72" y="64"/>
                    <a:pt x="72" y="50"/>
                  </a:cubicBezTo>
                  <a:cubicBezTo>
                    <a:pt x="72" y="33"/>
                    <a:pt x="64" y="20"/>
                    <a:pt x="49" y="20"/>
                  </a:cubicBezTo>
                  <a:cubicBezTo>
                    <a:pt x="39" y="20"/>
                    <a:pt x="28" y="27"/>
                    <a:pt x="28" y="51"/>
                  </a:cubicBezTo>
                  <a:cubicBezTo>
                    <a:pt x="28" y="64"/>
                    <a:pt x="29" y="85"/>
                    <a:pt x="49" y="85"/>
                  </a:cubicBezTo>
                  <a:close/>
                  <a:moveTo>
                    <a:pt x="98" y="2"/>
                  </a:moveTo>
                  <a:cubicBezTo>
                    <a:pt x="98" y="102"/>
                    <a:pt x="98" y="102"/>
                    <a:pt x="98" y="102"/>
                  </a:cubicBezTo>
                  <a:cubicBezTo>
                    <a:pt x="98" y="119"/>
                    <a:pt x="97" y="148"/>
                    <a:pt x="47" y="149"/>
                  </a:cubicBezTo>
                  <a:cubicBezTo>
                    <a:pt x="26" y="149"/>
                    <a:pt x="7" y="141"/>
                    <a:pt x="3" y="123"/>
                  </a:cubicBezTo>
                  <a:cubicBezTo>
                    <a:pt x="30" y="118"/>
                    <a:pt x="30" y="118"/>
                    <a:pt x="30" y="118"/>
                  </a:cubicBezTo>
                  <a:cubicBezTo>
                    <a:pt x="32" y="123"/>
                    <a:pt x="35" y="128"/>
                    <a:pt x="50" y="128"/>
                  </a:cubicBezTo>
                  <a:cubicBezTo>
                    <a:pt x="65" y="128"/>
                    <a:pt x="72" y="122"/>
                    <a:pt x="72" y="105"/>
                  </a:cubicBezTo>
                  <a:cubicBezTo>
                    <a:pt x="72" y="93"/>
                    <a:pt x="72" y="93"/>
                    <a:pt x="72" y="93"/>
                  </a:cubicBezTo>
                  <a:cubicBezTo>
                    <a:pt x="71" y="92"/>
                    <a:pt x="71" y="92"/>
                    <a:pt x="71" y="92"/>
                  </a:cubicBezTo>
                  <a:cubicBezTo>
                    <a:pt x="67" y="100"/>
                    <a:pt x="60" y="108"/>
                    <a:pt x="44" y="108"/>
                  </a:cubicBezTo>
                  <a:cubicBezTo>
                    <a:pt x="19" y="108"/>
                    <a:pt x="0" y="91"/>
                    <a:pt x="0" y="55"/>
                  </a:cubicBezTo>
                  <a:cubicBezTo>
                    <a:pt x="0" y="20"/>
                    <a:pt x="20" y="0"/>
                    <a:pt x="42" y="0"/>
                  </a:cubicBezTo>
                  <a:cubicBezTo>
                    <a:pt x="63" y="0"/>
                    <a:pt x="71" y="10"/>
                    <a:pt x="73" y="15"/>
                  </a:cubicBezTo>
                  <a:cubicBezTo>
                    <a:pt x="73" y="15"/>
                    <a:pt x="73" y="15"/>
                    <a:pt x="73" y="15"/>
                  </a:cubicBezTo>
                  <a:cubicBezTo>
                    <a:pt x="75" y="2"/>
                    <a:pt x="75" y="2"/>
                    <a:pt x="75" y="2"/>
                  </a:cubicBezTo>
                  <a:lnTo>
                    <a:pt x="9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000000"/>
                </a:solidFill>
              </a:endParaRPr>
            </a:p>
          </p:txBody>
        </p:sp>
        <p:sp>
          <p:nvSpPr>
            <p:cNvPr id="50" name="Freeform 12"/>
            <p:cNvSpPr>
              <a:spLocks noEditPoints="1"/>
            </p:cNvSpPr>
            <p:nvPr userDrawn="1"/>
          </p:nvSpPr>
          <p:spPr bwMode="auto">
            <a:xfrm>
              <a:off x="843760" y="4678363"/>
              <a:ext cx="58738" cy="26988"/>
            </a:xfrm>
            <a:custGeom>
              <a:avLst/>
              <a:gdLst>
                <a:gd name="T0" fmla="*/ 14 w 37"/>
                <a:gd name="T1" fmla="*/ 2 h 17"/>
                <a:gd name="T2" fmla="*/ 9 w 37"/>
                <a:gd name="T3" fmla="*/ 2 h 17"/>
                <a:gd name="T4" fmla="*/ 9 w 37"/>
                <a:gd name="T5" fmla="*/ 17 h 17"/>
                <a:gd name="T6" fmla="*/ 6 w 37"/>
                <a:gd name="T7" fmla="*/ 17 h 17"/>
                <a:gd name="T8" fmla="*/ 6 w 37"/>
                <a:gd name="T9" fmla="*/ 2 h 17"/>
                <a:gd name="T10" fmla="*/ 0 w 37"/>
                <a:gd name="T11" fmla="*/ 2 h 17"/>
                <a:gd name="T12" fmla="*/ 0 w 37"/>
                <a:gd name="T13" fmla="*/ 0 h 17"/>
                <a:gd name="T14" fmla="*/ 14 w 37"/>
                <a:gd name="T15" fmla="*/ 0 h 17"/>
                <a:gd name="T16" fmla="*/ 14 w 37"/>
                <a:gd name="T17" fmla="*/ 2 h 17"/>
                <a:gd name="T18" fmla="*/ 37 w 37"/>
                <a:gd name="T19" fmla="*/ 17 h 17"/>
                <a:gd name="T20" fmla="*/ 34 w 37"/>
                <a:gd name="T21" fmla="*/ 17 h 17"/>
                <a:gd name="T22" fmla="*/ 34 w 37"/>
                <a:gd name="T23" fmla="*/ 2 h 17"/>
                <a:gd name="T24" fmla="*/ 34 w 37"/>
                <a:gd name="T25" fmla="*/ 2 h 17"/>
                <a:gd name="T26" fmla="*/ 29 w 37"/>
                <a:gd name="T27" fmla="*/ 17 h 17"/>
                <a:gd name="T28" fmla="*/ 27 w 37"/>
                <a:gd name="T29" fmla="*/ 17 h 17"/>
                <a:gd name="T30" fmla="*/ 21 w 37"/>
                <a:gd name="T31" fmla="*/ 2 h 17"/>
                <a:gd name="T32" fmla="*/ 20 w 37"/>
                <a:gd name="T33" fmla="*/ 2 h 17"/>
                <a:gd name="T34" fmla="*/ 20 w 37"/>
                <a:gd name="T35" fmla="*/ 17 h 17"/>
                <a:gd name="T36" fmla="*/ 18 w 37"/>
                <a:gd name="T37" fmla="*/ 17 h 17"/>
                <a:gd name="T38" fmla="*/ 18 w 37"/>
                <a:gd name="T39" fmla="*/ 0 h 17"/>
                <a:gd name="T40" fmla="*/ 22 w 37"/>
                <a:gd name="T41" fmla="*/ 0 h 17"/>
                <a:gd name="T42" fmla="*/ 28 w 37"/>
                <a:gd name="T43" fmla="*/ 13 h 17"/>
                <a:gd name="T44" fmla="*/ 33 w 37"/>
                <a:gd name="T45" fmla="*/ 0 h 17"/>
                <a:gd name="T46" fmla="*/ 37 w 37"/>
                <a:gd name="T47" fmla="*/ 0 h 17"/>
                <a:gd name="T48" fmla="*/ 37 w 37"/>
                <a:gd name="T4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17">
                  <a:moveTo>
                    <a:pt x="14" y="2"/>
                  </a:moveTo>
                  <a:lnTo>
                    <a:pt x="9" y="2"/>
                  </a:lnTo>
                  <a:lnTo>
                    <a:pt x="9" y="17"/>
                  </a:lnTo>
                  <a:lnTo>
                    <a:pt x="6" y="17"/>
                  </a:lnTo>
                  <a:lnTo>
                    <a:pt x="6" y="2"/>
                  </a:lnTo>
                  <a:lnTo>
                    <a:pt x="0" y="2"/>
                  </a:lnTo>
                  <a:lnTo>
                    <a:pt x="0" y="0"/>
                  </a:lnTo>
                  <a:lnTo>
                    <a:pt x="14" y="0"/>
                  </a:lnTo>
                  <a:lnTo>
                    <a:pt x="14" y="2"/>
                  </a:lnTo>
                  <a:close/>
                  <a:moveTo>
                    <a:pt x="37" y="17"/>
                  </a:moveTo>
                  <a:lnTo>
                    <a:pt x="34" y="17"/>
                  </a:lnTo>
                  <a:lnTo>
                    <a:pt x="34" y="2"/>
                  </a:lnTo>
                  <a:lnTo>
                    <a:pt x="34" y="2"/>
                  </a:lnTo>
                  <a:lnTo>
                    <a:pt x="29" y="17"/>
                  </a:lnTo>
                  <a:lnTo>
                    <a:pt x="27" y="17"/>
                  </a:lnTo>
                  <a:lnTo>
                    <a:pt x="21" y="2"/>
                  </a:lnTo>
                  <a:lnTo>
                    <a:pt x="20" y="2"/>
                  </a:lnTo>
                  <a:lnTo>
                    <a:pt x="20" y="17"/>
                  </a:lnTo>
                  <a:lnTo>
                    <a:pt x="18" y="17"/>
                  </a:lnTo>
                  <a:lnTo>
                    <a:pt x="18" y="0"/>
                  </a:lnTo>
                  <a:lnTo>
                    <a:pt x="22" y="0"/>
                  </a:lnTo>
                  <a:lnTo>
                    <a:pt x="28" y="13"/>
                  </a:lnTo>
                  <a:lnTo>
                    <a:pt x="33" y="0"/>
                  </a:lnTo>
                  <a:lnTo>
                    <a:pt x="37" y="0"/>
                  </a:lnTo>
                  <a:lnTo>
                    <a:pt x="37"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000000"/>
                </a:solidFill>
              </a:endParaRPr>
            </a:p>
          </p:txBody>
        </p:sp>
      </p:grpSp>
    </p:spTree>
    <p:extLst>
      <p:ext uri="{BB962C8B-B14F-4D97-AF65-F5344CB8AC3E}">
        <p14:creationId xmlns:p14="http://schemas.microsoft.com/office/powerpoint/2010/main" val="249487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A1AB32AD-B7FA-4893-BDCC-0CAE0E45AB40}" type="datetime1">
              <a:rPr lang="fr-FR" smtClean="0"/>
              <a:t>04/03/2022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D370960-FEA4-4365-9C7C-0F5E7445E9AF}" type="slidenum">
              <a:rPr lang="fr-FR" smtClean="0"/>
              <a:t>‹N°›</a:t>
            </a:fld>
            <a:endParaRPr lang="fr-FR"/>
          </a:p>
        </p:txBody>
      </p:sp>
    </p:spTree>
    <p:extLst>
      <p:ext uri="{BB962C8B-B14F-4D97-AF65-F5344CB8AC3E}">
        <p14:creationId xmlns:p14="http://schemas.microsoft.com/office/powerpoint/2010/main" val="39186266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419101" y="357717"/>
            <a:ext cx="11353799" cy="5708649"/>
          </a:xfrm>
        </p:spPr>
        <p:txBody>
          <a:bodyPr/>
          <a:lstStyle>
            <a:lvl1pPr>
              <a:spcBef>
                <a:spcPts val="0"/>
              </a:spcBef>
              <a:defRPr sz="4000"/>
            </a:lvl1pPr>
            <a:lvl2pPr marL="478355" indent="-478355">
              <a:spcBef>
                <a:spcPts val="0"/>
              </a:spcBef>
              <a:buClrTx/>
              <a:buSzPct val="100000"/>
              <a:buFont typeface="+mj-lt"/>
              <a:buAutoNum type="arabicPeriod"/>
              <a:defRPr sz="4000"/>
            </a:lvl2pPr>
            <a:lvl3pPr>
              <a:defRPr sz="2400"/>
            </a:lvl3pPr>
            <a:lvl4pPr>
              <a:defRPr sz="2400"/>
            </a:lvl4pPr>
            <a:lvl5pPr>
              <a:defRPr sz="2400"/>
            </a:lvl5pPr>
          </a:lstStyle>
          <a:p>
            <a:pPr lvl="0"/>
            <a:r>
              <a:rPr lang="fr-FR" noProof="0" dirty="0"/>
              <a:t>Cliquez pour modifier le contenu</a:t>
            </a:r>
          </a:p>
          <a:p>
            <a:pPr lvl="1"/>
            <a:r>
              <a:rPr lang="fr-FR" noProof="0" dirty="0"/>
              <a:t>Deuxième niveau</a:t>
            </a:r>
          </a:p>
        </p:txBody>
      </p:sp>
      <p:sp>
        <p:nvSpPr>
          <p:cNvPr id="5" name="TextBox 4"/>
          <p:cNvSpPr txBox="1"/>
          <p:nvPr userDrawn="1"/>
        </p:nvSpPr>
        <p:spPr>
          <a:xfrm>
            <a:off x="826061" y="6332195"/>
            <a:ext cx="65" cy="164212"/>
          </a:xfrm>
          <a:prstGeom prst="rect">
            <a:avLst/>
          </a:prstGeom>
          <a:noFill/>
        </p:spPr>
        <p:txBody>
          <a:bodyPr wrap="none" lIns="0" tIns="0" rIns="0" bIns="0" rtlCol="0">
            <a:spAutoFit/>
          </a:bodyPr>
          <a:lstStyle/>
          <a:p>
            <a:endParaRPr lang="fr-FR" sz="1067" dirty="0">
              <a:solidFill>
                <a:srgbClr val="FF7900"/>
              </a:solidFill>
            </a:endParaRPr>
          </a:p>
        </p:txBody>
      </p:sp>
    </p:spTree>
    <p:extLst>
      <p:ext uri="{BB962C8B-B14F-4D97-AF65-F5344CB8AC3E}">
        <p14:creationId xmlns:p14="http://schemas.microsoft.com/office/powerpoint/2010/main" val="428951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418359" y="357717"/>
            <a:ext cx="8129119" cy="5708649"/>
          </a:xfrm>
        </p:spPr>
        <p:txBody>
          <a:bodyPr>
            <a:normAutofit/>
          </a:bodyPr>
          <a:lstStyle>
            <a:lvl1pPr>
              <a:lnSpc>
                <a:spcPct val="85000"/>
              </a:lnSpc>
              <a:spcBef>
                <a:spcPts val="0"/>
              </a:spcBef>
              <a:buNone/>
              <a:defRPr sz="7333" baseline="0"/>
            </a:lvl1pPr>
            <a:lvl2pPr>
              <a:lnSpc>
                <a:spcPct val="85000"/>
              </a:lnSpc>
              <a:spcBef>
                <a:spcPts val="0"/>
              </a:spcBef>
              <a:defRPr sz="7333"/>
            </a:lvl2pPr>
            <a:lvl3pPr>
              <a:defRPr sz="7333"/>
            </a:lvl3pPr>
            <a:lvl4pPr>
              <a:defRPr sz="7333"/>
            </a:lvl4pPr>
            <a:lvl5pPr>
              <a:defRPr sz="7333"/>
            </a:lvl5pPr>
          </a:lstStyle>
          <a:p>
            <a:pPr lvl="0"/>
            <a:r>
              <a:rPr lang="fr-FR" noProof="0" dirty="0"/>
              <a:t>Cliquez pour modifier le nom de la section </a:t>
            </a:r>
          </a:p>
          <a:p>
            <a:pPr lvl="1"/>
            <a:r>
              <a:rPr lang="fr-FR" noProof="0" dirty="0"/>
              <a:t>Deuxième niveau</a:t>
            </a:r>
          </a:p>
        </p:txBody>
      </p:sp>
      <p:sp>
        <p:nvSpPr>
          <p:cNvPr id="4" name="TextBox 3"/>
          <p:cNvSpPr txBox="1"/>
          <p:nvPr userDrawn="1"/>
        </p:nvSpPr>
        <p:spPr>
          <a:xfrm>
            <a:off x="826061" y="6332195"/>
            <a:ext cx="65" cy="164212"/>
          </a:xfrm>
          <a:prstGeom prst="rect">
            <a:avLst/>
          </a:prstGeom>
          <a:noFill/>
        </p:spPr>
        <p:txBody>
          <a:bodyPr wrap="none" lIns="0" tIns="0" rIns="0" bIns="0" rtlCol="0">
            <a:spAutoFit/>
          </a:bodyPr>
          <a:lstStyle/>
          <a:p>
            <a:endParaRPr lang="fr-FR" sz="1067" dirty="0">
              <a:solidFill>
                <a:srgbClr val="FF7900"/>
              </a:solidFill>
            </a:endParaRPr>
          </a:p>
        </p:txBody>
      </p:sp>
    </p:spTree>
    <p:extLst>
      <p:ext uri="{BB962C8B-B14F-4D97-AF65-F5344CB8AC3E}">
        <p14:creationId xmlns:p14="http://schemas.microsoft.com/office/powerpoint/2010/main" val="424270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19101" y="1579034"/>
            <a:ext cx="5289240" cy="4487332"/>
          </a:xfrm>
        </p:spPr>
        <p:txBody>
          <a:bodyPr>
            <a:normAutofit/>
          </a:bodyPr>
          <a:lstStyle>
            <a:lvl1pPr>
              <a:defRPr sz="1867" baseline="0"/>
            </a:lvl1pPr>
            <a:lvl2pPr>
              <a:defRPr sz="1867" baseline="0">
                <a:solidFill>
                  <a:schemeClr val="tx1"/>
                </a:solidFill>
              </a:defRPr>
            </a:lvl2pPr>
            <a:lvl3pPr>
              <a:defRPr sz="1867" baseline="0">
                <a:solidFill>
                  <a:schemeClr val="tx1"/>
                </a:solidFill>
              </a:defRPr>
            </a:lvl3pPr>
            <a:lvl4pPr>
              <a:defRPr sz="1867" baseline="0">
                <a:solidFill>
                  <a:schemeClr val="tx1"/>
                </a:solidFill>
              </a:defRPr>
            </a:lvl4pPr>
            <a:lvl5pPr>
              <a:defRPr sz="1867" baseline="0">
                <a:solidFill>
                  <a:schemeClr val="tx1"/>
                </a:solidFill>
              </a:defRPr>
            </a:lvl5pPr>
            <a:lvl6pPr>
              <a:defRPr sz="1867"/>
            </a:lvl6pPr>
            <a:lvl7pPr>
              <a:defRPr sz="2400"/>
            </a:lvl7pPr>
            <a:lvl8pPr>
              <a:defRPr sz="2400"/>
            </a:lvl8pPr>
            <a:lvl9pPr>
              <a:defRPr sz="24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Content Placeholder 3"/>
          <p:cNvSpPr>
            <a:spLocks noGrp="1"/>
          </p:cNvSpPr>
          <p:nvPr>
            <p:ph sz="half" idx="2" hasCustomPrompt="1"/>
          </p:nvPr>
        </p:nvSpPr>
        <p:spPr>
          <a:xfrm>
            <a:off x="6486393" y="1578264"/>
            <a:ext cx="5286507" cy="4485891"/>
          </a:xfrm>
        </p:spPr>
        <p:txBody>
          <a:bodyPr>
            <a:normAutofit/>
          </a:bodyPr>
          <a:lstStyle>
            <a:lvl1pPr>
              <a:defRPr sz="1867"/>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vl6pPr>
              <a:defRPr sz="1867"/>
            </a:lvl6pPr>
            <a:lvl7pPr>
              <a:defRPr sz="2400"/>
            </a:lvl7pPr>
            <a:lvl8pPr>
              <a:defRPr sz="2400"/>
            </a:lvl8pPr>
            <a:lvl9pPr>
              <a:defRPr sz="24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5" name="Title 4"/>
          <p:cNvSpPr>
            <a:spLocks noGrp="1"/>
          </p:cNvSpPr>
          <p:nvPr>
            <p:ph type="title" hasCustomPrompt="1"/>
          </p:nvPr>
        </p:nvSpPr>
        <p:spPr/>
        <p:txBody>
          <a:bodyPr/>
          <a:lstStyle/>
          <a:p>
            <a:r>
              <a:rPr lang="fr-FR" noProof="0" dirty="0"/>
              <a:t>Cliquez pour modifier le titre</a:t>
            </a:r>
            <a:endParaRPr lang="en-GB" dirty="0"/>
          </a:p>
        </p:txBody>
      </p:sp>
      <p:sp>
        <p:nvSpPr>
          <p:cNvPr id="7" name="TextBox 6"/>
          <p:cNvSpPr txBox="1"/>
          <p:nvPr userDrawn="1"/>
        </p:nvSpPr>
        <p:spPr>
          <a:xfrm>
            <a:off x="826061" y="6332195"/>
            <a:ext cx="65" cy="164212"/>
          </a:xfrm>
          <a:prstGeom prst="rect">
            <a:avLst/>
          </a:prstGeom>
          <a:noFill/>
        </p:spPr>
        <p:txBody>
          <a:bodyPr wrap="none" lIns="0" tIns="0" rIns="0" bIns="0" rtlCol="0">
            <a:spAutoFit/>
          </a:bodyPr>
          <a:lstStyle/>
          <a:p>
            <a:endParaRPr lang="fr-FR" sz="1067" dirty="0">
              <a:solidFill>
                <a:srgbClr val="FF7900"/>
              </a:solidFill>
            </a:endParaRPr>
          </a:p>
        </p:txBody>
      </p:sp>
    </p:spTree>
    <p:extLst>
      <p:ext uri="{BB962C8B-B14F-4D97-AF65-F5344CB8AC3E}">
        <p14:creationId xmlns:p14="http://schemas.microsoft.com/office/powerpoint/2010/main" val="270675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fr-FR" noProof="0" dirty="0"/>
              <a:t>Cliquez pour modifier le titre</a:t>
            </a:r>
          </a:p>
        </p:txBody>
      </p:sp>
      <p:sp>
        <p:nvSpPr>
          <p:cNvPr id="5" name="TextBox 4"/>
          <p:cNvSpPr txBox="1"/>
          <p:nvPr userDrawn="1"/>
        </p:nvSpPr>
        <p:spPr>
          <a:xfrm>
            <a:off x="826061" y="6332195"/>
            <a:ext cx="65" cy="164212"/>
          </a:xfrm>
          <a:prstGeom prst="rect">
            <a:avLst/>
          </a:prstGeom>
          <a:noFill/>
        </p:spPr>
        <p:txBody>
          <a:bodyPr wrap="none" lIns="0" tIns="0" rIns="0" bIns="0" rtlCol="0">
            <a:spAutoFit/>
          </a:bodyPr>
          <a:lstStyle/>
          <a:p>
            <a:endParaRPr lang="fr-FR" sz="1067" dirty="0">
              <a:solidFill>
                <a:srgbClr val="FF7900"/>
              </a:solidFill>
            </a:endParaRPr>
          </a:p>
        </p:txBody>
      </p:sp>
    </p:spTree>
    <p:extLst>
      <p:ext uri="{BB962C8B-B14F-4D97-AF65-F5344CB8AC3E}">
        <p14:creationId xmlns:p14="http://schemas.microsoft.com/office/powerpoint/2010/main" val="137328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mage pleine page">
    <p:bg>
      <p:bgPr>
        <a:solidFill>
          <a:schemeClr val="tx2"/>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12192000" cy="6858000"/>
          </a:xfrm>
        </p:spPr>
        <p:txBody>
          <a:bodyPr/>
          <a:lstStyle/>
          <a:p>
            <a:r>
              <a:rPr lang="fr-FR" noProof="0" dirty="0"/>
              <a:t>Cliquez sur l'icône pour ajouter une photo</a:t>
            </a:r>
          </a:p>
        </p:txBody>
      </p:sp>
      <p:sp>
        <p:nvSpPr>
          <p:cNvPr id="3" name="Title 2"/>
          <p:cNvSpPr>
            <a:spLocks noGrp="1"/>
          </p:cNvSpPr>
          <p:nvPr>
            <p:ph type="title" hasCustomPrompt="1"/>
          </p:nvPr>
        </p:nvSpPr>
        <p:spPr/>
        <p:txBody>
          <a:bodyPr/>
          <a:lstStyle>
            <a:lvl1pPr>
              <a:defRPr>
                <a:solidFill>
                  <a:schemeClr val="tx1"/>
                </a:solidFill>
              </a:defRPr>
            </a:lvl1pPr>
          </a:lstStyle>
          <a:p>
            <a:r>
              <a:rPr lang="fr-FR" dirty="0"/>
              <a:t>Cliquez pour modifier le titre</a:t>
            </a:r>
            <a:endParaRPr lang="en-GB" dirty="0"/>
          </a:p>
        </p:txBody>
      </p:sp>
    </p:spTree>
    <p:extLst>
      <p:ext uri="{BB962C8B-B14F-4D97-AF65-F5344CB8AC3E}">
        <p14:creationId xmlns:p14="http://schemas.microsoft.com/office/powerpoint/2010/main" val="194480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TextBox 2"/>
          <p:cNvSpPr txBox="1"/>
          <p:nvPr userDrawn="1"/>
        </p:nvSpPr>
        <p:spPr>
          <a:xfrm>
            <a:off x="826061" y="6332195"/>
            <a:ext cx="65" cy="164212"/>
          </a:xfrm>
          <a:prstGeom prst="rect">
            <a:avLst/>
          </a:prstGeom>
          <a:noFill/>
        </p:spPr>
        <p:txBody>
          <a:bodyPr wrap="none" lIns="0" tIns="0" rIns="0" bIns="0" rtlCol="0">
            <a:spAutoFit/>
          </a:bodyPr>
          <a:lstStyle/>
          <a:p>
            <a:endParaRPr lang="fr-FR" sz="1067" dirty="0">
              <a:solidFill>
                <a:srgbClr val="FF7900"/>
              </a:solidFill>
            </a:endParaRPr>
          </a:p>
        </p:txBody>
      </p:sp>
    </p:spTree>
    <p:extLst>
      <p:ext uri="{BB962C8B-B14F-4D97-AF65-F5344CB8AC3E}">
        <p14:creationId xmlns:p14="http://schemas.microsoft.com/office/powerpoint/2010/main" val="194112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19100" y="1579034"/>
            <a:ext cx="11353800" cy="4487333"/>
          </a:xfrm>
        </p:spPr>
        <p:txBody>
          <a:bodyPr/>
          <a:lstStyle>
            <a:lvl1pPr>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lvl6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Title 3"/>
          <p:cNvSpPr>
            <a:spLocks noGrp="1"/>
          </p:cNvSpPr>
          <p:nvPr>
            <p:ph type="title" hasCustomPrompt="1"/>
          </p:nvPr>
        </p:nvSpPr>
        <p:spPr/>
        <p:txBody>
          <a:bodyPr/>
          <a:lstStyle/>
          <a:p>
            <a:r>
              <a:rPr lang="fr-FR" noProof="0" dirty="0"/>
              <a:t>Cliquez pour modifier le titre</a:t>
            </a:r>
            <a:endParaRPr lang="en-GB" dirty="0"/>
          </a:p>
        </p:txBody>
      </p:sp>
      <p:sp>
        <p:nvSpPr>
          <p:cNvPr id="6" name="TextBox 5"/>
          <p:cNvSpPr txBox="1"/>
          <p:nvPr userDrawn="1"/>
        </p:nvSpPr>
        <p:spPr>
          <a:xfrm>
            <a:off x="826061" y="6332195"/>
            <a:ext cx="65" cy="164212"/>
          </a:xfrm>
          <a:prstGeom prst="rect">
            <a:avLst/>
          </a:prstGeom>
          <a:noFill/>
        </p:spPr>
        <p:txBody>
          <a:bodyPr wrap="none" lIns="0" tIns="0" rIns="0" bIns="0" rtlCol="0">
            <a:spAutoFit/>
          </a:bodyPr>
          <a:lstStyle/>
          <a:p>
            <a:endParaRPr kumimoji="0" lang="fr-FR" sz="1067" b="0" i="0" u="none" strike="noStrike" kern="1200" cap="none" spc="0" normalizeH="0" baseline="0" noProof="0" dirty="0">
              <a:ln>
                <a:noFill/>
              </a:ln>
              <a:solidFill>
                <a:schemeClr val="bg2"/>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270887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9102" y="357719"/>
            <a:ext cx="6437997" cy="3069165"/>
          </a:xfrm>
        </p:spPr>
        <p:txBody>
          <a:bodyPr>
            <a:noAutofit/>
          </a:bodyPr>
          <a:lstStyle>
            <a:lvl1pPr algn="l">
              <a:lnSpc>
                <a:spcPct val="85000"/>
              </a:lnSpc>
              <a:defRPr sz="7333" baseline="0">
                <a:solidFill>
                  <a:schemeClr val="tx1"/>
                </a:solidFill>
              </a:defRPr>
            </a:lvl1pPr>
          </a:lstStyle>
          <a:p>
            <a:r>
              <a:rPr lang="fr-FR" noProof="0" dirty="0"/>
              <a:t>Cliquez pour modifier le titre</a:t>
            </a:r>
          </a:p>
        </p:txBody>
      </p:sp>
      <p:sp>
        <p:nvSpPr>
          <p:cNvPr id="17" name="Text Placeholder 17"/>
          <p:cNvSpPr>
            <a:spLocks noGrp="1"/>
          </p:cNvSpPr>
          <p:nvPr>
            <p:ph type="body" sz="quarter" idx="16" hasCustomPrompt="1"/>
          </p:nvPr>
        </p:nvSpPr>
        <p:spPr>
          <a:xfrm>
            <a:off x="7734300" y="355602"/>
            <a:ext cx="4038600" cy="4538133"/>
          </a:xfrm>
        </p:spPr>
        <p:txBody>
          <a:bodyPr/>
          <a:lstStyle>
            <a:lvl1pPr>
              <a:defRPr/>
            </a:lvl1pPr>
          </a:lstStyle>
          <a:p>
            <a:pPr lvl="0"/>
            <a:r>
              <a:rPr lang="fr-FR" noProof="0" dirty="0"/>
              <a:t>Cliquez pour modifier le texte</a:t>
            </a:r>
          </a:p>
          <a:p>
            <a:pPr lvl="1"/>
            <a:r>
              <a:rPr lang="fr-FR" noProof="0" dirty="0"/>
              <a:t>Deuxième niveau</a:t>
            </a:r>
          </a:p>
        </p:txBody>
      </p:sp>
      <p:sp>
        <p:nvSpPr>
          <p:cNvPr id="42" name="Subtitle 2"/>
          <p:cNvSpPr>
            <a:spLocks noGrp="1"/>
          </p:cNvSpPr>
          <p:nvPr>
            <p:ph type="subTitle" idx="1" hasCustomPrompt="1"/>
          </p:nvPr>
        </p:nvSpPr>
        <p:spPr>
          <a:xfrm>
            <a:off x="414250" y="3605525"/>
            <a:ext cx="6441580" cy="1288208"/>
          </a:xfrm>
        </p:spPr>
        <p:txBody>
          <a:bodyPr/>
          <a:lstStyle>
            <a:lvl1pPr marL="0" indent="0" algn="l">
              <a:buNone/>
              <a:defRPr baseline="0">
                <a:solidFill>
                  <a:schemeClr val="tx1"/>
                </a:solidFill>
              </a:defRPr>
            </a:lvl1pPr>
            <a:lvl2pPr marL="241294" indent="-241294" algn="l">
              <a:buClr>
                <a:schemeClr val="bg2"/>
              </a:buClr>
              <a:buSzPct val="100000"/>
              <a:buFont typeface="Wingdings" panose="05000000000000000000" pitchFamily="2" charset="2"/>
              <a:buChar char="§"/>
              <a:defRPr>
                <a:solidFill>
                  <a:schemeClr val="tx1"/>
                </a:solidFill>
              </a:defRPr>
            </a:lvl2pPr>
            <a:lvl3pPr marL="542386" indent="-254394" algn="l">
              <a:spcBef>
                <a:spcPts val="448"/>
              </a:spcBef>
              <a:buClrTx/>
              <a:buFont typeface="Helvetica 55 Roman" panose="020B0604020202020204" pitchFamily="34" charset="0"/>
              <a:buChar char="–"/>
              <a:defRPr>
                <a:solidFill>
                  <a:schemeClr val="tx1"/>
                </a:solidFill>
                <a:latin typeface="Helvetica 55 Roman" panose="020B0604020202020204" pitchFamily="34" charset="0"/>
              </a:defRPr>
            </a:lvl3pPr>
            <a:lvl4pPr marL="791980" indent="-230394" algn="l">
              <a:spcBef>
                <a:spcPts val="32"/>
              </a:spcBef>
              <a:buFont typeface="Helvetica 55 Roman" panose="020B0604020202020204" pitchFamily="34" charset="0"/>
              <a:buChar char="–"/>
              <a:defRPr>
                <a:solidFill>
                  <a:schemeClr val="tx1"/>
                </a:solidFill>
              </a:defRPr>
            </a:lvl4pPr>
            <a:lvl5pPr marL="1065573" indent="-254394" algn="l">
              <a:buFont typeface="Helvetica 55 Roman" panose="020B0604020202020204" pitchFamily="34" charset="0"/>
              <a:buChar char="–"/>
              <a:defRPr>
                <a:solidFill>
                  <a:schemeClr val="tx1"/>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Cliquez pour modifier le nom du présentateur</a:t>
            </a:r>
          </a:p>
        </p:txBody>
      </p:sp>
      <p:grpSp>
        <p:nvGrpSpPr>
          <p:cNvPr id="3" name="Group 2"/>
          <p:cNvGrpSpPr/>
          <p:nvPr userDrawn="1"/>
        </p:nvGrpSpPr>
        <p:grpSpPr>
          <a:xfrm>
            <a:off x="418048" y="5645152"/>
            <a:ext cx="817033" cy="817033"/>
            <a:chOff x="313535" y="4233863"/>
            <a:chExt cx="612775" cy="612775"/>
          </a:xfrm>
        </p:grpSpPr>
        <p:sp>
          <p:nvSpPr>
            <p:cNvPr id="43" name="Rectangle 5"/>
            <p:cNvSpPr>
              <a:spLocks noChangeArrowheads="1"/>
            </p:cNvSpPr>
            <p:nvPr userDrawn="1"/>
          </p:nvSpPr>
          <p:spPr bwMode="auto">
            <a:xfrm>
              <a:off x="313535" y="4233863"/>
              <a:ext cx="612775" cy="612775"/>
            </a:xfrm>
            <a:prstGeom prst="rect">
              <a:avLst/>
            </a:prstGeom>
            <a:solidFill>
              <a:srgbClr val="FF7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4" name="Freeform 6"/>
            <p:cNvSpPr>
              <a:spLocks noEditPoints="1"/>
            </p:cNvSpPr>
            <p:nvPr userDrawn="1"/>
          </p:nvSpPr>
          <p:spPr bwMode="auto">
            <a:xfrm>
              <a:off x="500860" y="4708526"/>
              <a:ext cx="74613" cy="87313"/>
            </a:xfrm>
            <a:custGeom>
              <a:avLst/>
              <a:gdLst>
                <a:gd name="T0" fmla="*/ 66 w 93"/>
                <a:gd name="T1" fmla="*/ 99 h 109"/>
                <a:gd name="T2" fmla="*/ 31 w 93"/>
                <a:gd name="T3" fmla="*/ 109 h 109"/>
                <a:gd name="T4" fmla="*/ 0 w 93"/>
                <a:gd name="T5" fmla="*/ 79 h 109"/>
                <a:gd name="T6" fmla="*/ 66 w 93"/>
                <a:gd name="T7" fmla="*/ 37 h 109"/>
                <a:gd name="T8" fmla="*/ 66 w 93"/>
                <a:gd name="T9" fmla="*/ 32 h 109"/>
                <a:gd name="T10" fmla="*/ 49 w 93"/>
                <a:gd name="T11" fmla="*/ 19 h 109"/>
                <a:gd name="T12" fmla="*/ 24 w 93"/>
                <a:gd name="T13" fmla="*/ 32 h 109"/>
                <a:gd name="T14" fmla="*/ 5 w 93"/>
                <a:gd name="T15" fmla="*/ 21 h 109"/>
                <a:gd name="T16" fmla="*/ 50 w 93"/>
                <a:gd name="T17" fmla="*/ 0 h 109"/>
                <a:gd name="T18" fmla="*/ 93 w 93"/>
                <a:gd name="T19" fmla="*/ 32 h 109"/>
                <a:gd name="T20" fmla="*/ 93 w 93"/>
                <a:gd name="T21" fmla="*/ 108 h 109"/>
                <a:gd name="T22" fmla="*/ 68 w 93"/>
                <a:gd name="T23" fmla="*/ 108 h 109"/>
                <a:gd name="T24" fmla="*/ 66 w 93"/>
                <a:gd name="T25" fmla="*/ 99 h 109"/>
                <a:gd name="T26" fmla="*/ 27 w 93"/>
                <a:gd name="T27" fmla="*/ 77 h 109"/>
                <a:gd name="T28" fmla="*/ 39 w 93"/>
                <a:gd name="T29" fmla="*/ 90 h 109"/>
                <a:gd name="T30" fmla="*/ 65 w 93"/>
                <a:gd name="T31" fmla="*/ 79 h 109"/>
                <a:gd name="T32" fmla="*/ 65 w 93"/>
                <a:gd name="T33" fmla="*/ 54 h 109"/>
                <a:gd name="T34" fmla="*/ 27 w 93"/>
                <a:gd name="T35" fmla="*/ 7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 h="109">
                  <a:moveTo>
                    <a:pt x="66" y="99"/>
                  </a:moveTo>
                  <a:cubicBezTo>
                    <a:pt x="55" y="106"/>
                    <a:pt x="43" y="109"/>
                    <a:pt x="31" y="109"/>
                  </a:cubicBezTo>
                  <a:cubicBezTo>
                    <a:pt x="11" y="109"/>
                    <a:pt x="0" y="96"/>
                    <a:pt x="0" y="79"/>
                  </a:cubicBezTo>
                  <a:cubicBezTo>
                    <a:pt x="0" y="55"/>
                    <a:pt x="21" y="42"/>
                    <a:pt x="66" y="37"/>
                  </a:cubicBezTo>
                  <a:cubicBezTo>
                    <a:pt x="66" y="32"/>
                    <a:pt x="66" y="32"/>
                    <a:pt x="66" y="32"/>
                  </a:cubicBezTo>
                  <a:cubicBezTo>
                    <a:pt x="66" y="24"/>
                    <a:pt x="60" y="19"/>
                    <a:pt x="49" y="19"/>
                  </a:cubicBezTo>
                  <a:cubicBezTo>
                    <a:pt x="39" y="19"/>
                    <a:pt x="30" y="24"/>
                    <a:pt x="24" y="32"/>
                  </a:cubicBezTo>
                  <a:cubicBezTo>
                    <a:pt x="5" y="21"/>
                    <a:pt x="5" y="21"/>
                    <a:pt x="5" y="21"/>
                  </a:cubicBezTo>
                  <a:cubicBezTo>
                    <a:pt x="15" y="7"/>
                    <a:pt x="30" y="0"/>
                    <a:pt x="50" y="0"/>
                  </a:cubicBezTo>
                  <a:cubicBezTo>
                    <a:pt x="77" y="0"/>
                    <a:pt x="93" y="12"/>
                    <a:pt x="93" y="32"/>
                  </a:cubicBezTo>
                  <a:cubicBezTo>
                    <a:pt x="93" y="32"/>
                    <a:pt x="93" y="108"/>
                    <a:pt x="93" y="108"/>
                  </a:cubicBezTo>
                  <a:cubicBezTo>
                    <a:pt x="68" y="108"/>
                    <a:pt x="68" y="108"/>
                    <a:pt x="68" y="108"/>
                  </a:cubicBezTo>
                  <a:lnTo>
                    <a:pt x="66" y="99"/>
                  </a:lnTo>
                  <a:close/>
                  <a:moveTo>
                    <a:pt x="27" y="77"/>
                  </a:moveTo>
                  <a:cubicBezTo>
                    <a:pt x="27" y="84"/>
                    <a:pt x="31" y="90"/>
                    <a:pt x="39" y="90"/>
                  </a:cubicBezTo>
                  <a:cubicBezTo>
                    <a:pt x="48" y="90"/>
                    <a:pt x="57" y="87"/>
                    <a:pt x="65" y="79"/>
                  </a:cubicBezTo>
                  <a:cubicBezTo>
                    <a:pt x="65" y="54"/>
                    <a:pt x="65" y="54"/>
                    <a:pt x="65" y="54"/>
                  </a:cubicBezTo>
                  <a:cubicBezTo>
                    <a:pt x="39" y="57"/>
                    <a:pt x="27" y="64"/>
                    <a:pt x="27"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5" name="Freeform 7"/>
            <p:cNvSpPr>
              <a:spLocks/>
            </p:cNvSpPr>
            <p:nvPr userDrawn="1"/>
          </p:nvSpPr>
          <p:spPr bwMode="auto">
            <a:xfrm>
              <a:off x="592935" y="4708526"/>
              <a:ext cx="76200" cy="87313"/>
            </a:xfrm>
            <a:custGeom>
              <a:avLst/>
              <a:gdLst>
                <a:gd name="T0" fmla="*/ 0 w 94"/>
                <a:gd name="T1" fmla="*/ 5 h 108"/>
                <a:gd name="T2" fmla="*/ 23 w 94"/>
                <a:gd name="T3" fmla="*/ 2 h 108"/>
                <a:gd name="T4" fmla="*/ 25 w 94"/>
                <a:gd name="T5" fmla="*/ 15 h 108"/>
                <a:gd name="T6" fmla="*/ 61 w 94"/>
                <a:gd name="T7" fmla="*/ 0 h 108"/>
                <a:gd name="T8" fmla="*/ 94 w 94"/>
                <a:gd name="T9" fmla="*/ 34 h 108"/>
                <a:gd name="T10" fmla="*/ 94 w 94"/>
                <a:gd name="T11" fmla="*/ 108 h 108"/>
                <a:gd name="T12" fmla="*/ 66 w 94"/>
                <a:gd name="T13" fmla="*/ 108 h 108"/>
                <a:gd name="T14" fmla="*/ 66 w 94"/>
                <a:gd name="T15" fmla="*/ 39 h 108"/>
                <a:gd name="T16" fmla="*/ 53 w 94"/>
                <a:gd name="T17" fmla="*/ 21 h 108"/>
                <a:gd name="T18" fmla="*/ 27 w 94"/>
                <a:gd name="T19" fmla="*/ 32 h 108"/>
                <a:gd name="T20" fmla="*/ 27 w 94"/>
                <a:gd name="T21" fmla="*/ 108 h 108"/>
                <a:gd name="T22" fmla="*/ 0 w 94"/>
                <a:gd name="T23" fmla="*/ 108 h 108"/>
                <a:gd name="T24" fmla="*/ 0 w 94"/>
                <a:gd name="T25" fmla="*/ 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 h="108">
                  <a:moveTo>
                    <a:pt x="0" y="5"/>
                  </a:moveTo>
                  <a:cubicBezTo>
                    <a:pt x="23" y="2"/>
                    <a:pt x="23" y="2"/>
                    <a:pt x="23" y="2"/>
                  </a:cubicBezTo>
                  <a:cubicBezTo>
                    <a:pt x="25" y="15"/>
                    <a:pt x="25" y="15"/>
                    <a:pt x="25" y="15"/>
                  </a:cubicBezTo>
                  <a:cubicBezTo>
                    <a:pt x="38" y="5"/>
                    <a:pt x="48" y="0"/>
                    <a:pt x="61" y="0"/>
                  </a:cubicBezTo>
                  <a:cubicBezTo>
                    <a:pt x="83" y="0"/>
                    <a:pt x="94" y="12"/>
                    <a:pt x="94" y="34"/>
                  </a:cubicBezTo>
                  <a:cubicBezTo>
                    <a:pt x="94" y="108"/>
                    <a:pt x="94" y="108"/>
                    <a:pt x="94" y="108"/>
                  </a:cubicBezTo>
                  <a:cubicBezTo>
                    <a:pt x="66" y="108"/>
                    <a:pt x="66" y="108"/>
                    <a:pt x="66" y="108"/>
                  </a:cubicBezTo>
                  <a:cubicBezTo>
                    <a:pt x="66" y="39"/>
                    <a:pt x="66" y="39"/>
                    <a:pt x="66" y="39"/>
                  </a:cubicBezTo>
                  <a:cubicBezTo>
                    <a:pt x="66" y="26"/>
                    <a:pt x="63" y="21"/>
                    <a:pt x="53" y="21"/>
                  </a:cubicBezTo>
                  <a:cubicBezTo>
                    <a:pt x="45" y="21"/>
                    <a:pt x="36" y="24"/>
                    <a:pt x="27" y="32"/>
                  </a:cubicBezTo>
                  <a:cubicBezTo>
                    <a:pt x="27" y="108"/>
                    <a:pt x="27" y="108"/>
                    <a:pt x="27" y="108"/>
                  </a:cubicBezTo>
                  <a:cubicBezTo>
                    <a:pt x="0" y="108"/>
                    <a:pt x="0" y="108"/>
                    <a:pt x="0" y="108"/>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6" name="Freeform 8"/>
            <p:cNvSpPr>
              <a:spLocks noEditPoints="1"/>
            </p:cNvSpPr>
            <p:nvPr userDrawn="1"/>
          </p:nvSpPr>
          <p:spPr bwMode="auto">
            <a:xfrm>
              <a:off x="778673" y="4708526"/>
              <a:ext cx="79375" cy="88900"/>
            </a:xfrm>
            <a:custGeom>
              <a:avLst/>
              <a:gdLst>
                <a:gd name="T0" fmla="*/ 50 w 98"/>
                <a:gd name="T1" fmla="*/ 110 h 110"/>
                <a:gd name="T2" fmla="*/ 0 w 98"/>
                <a:gd name="T3" fmla="*/ 55 h 110"/>
                <a:gd name="T4" fmla="*/ 49 w 98"/>
                <a:gd name="T5" fmla="*/ 0 h 110"/>
                <a:gd name="T6" fmla="*/ 98 w 98"/>
                <a:gd name="T7" fmla="*/ 54 h 110"/>
                <a:gd name="T8" fmla="*/ 97 w 98"/>
                <a:gd name="T9" fmla="*/ 59 h 110"/>
                <a:gd name="T10" fmla="*/ 27 w 98"/>
                <a:gd name="T11" fmla="*/ 59 h 110"/>
                <a:gd name="T12" fmla="*/ 52 w 98"/>
                <a:gd name="T13" fmla="*/ 89 h 110"/>
                <a:gd name="T14" fmla="*/ 76 w 98"/>
                <a:gd name="T15" fmla="*/ 76 h 110"/>
                <a:gd name="T16" fmla="*/ 96 w 98"/>
                <a:gd name="T17" fmla="*/ 87 h 110"/>
                <a:gd name="T18" fmla="*/ 50 w 98"/>
                <a:gd name="T19" fmla="*/ 110 h 110"/>
                <a:gd name="T20" fmla="*/ 70 w 98"/>
                <a:gd name="T21" fmla="*/ 41 h 110"/>
                <a:gd name="T22" fmla="*/ 49 w 98"/>
                <a:gd name="T23" fmla="*/ 19 h 110"/>
                <a:gd name="T24" fmla="*/ 28 w 98"/>
                <a:gd name="T25" fmla="*/ 41 h 110"/>
                <a:gd name="T26" fmla="*/ 70 w 98"/>
                <a:gd name="T27" fmla="*/ 4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10">
                  <a:moveTo>
                    <a:pt x="50" y="110"/>
                  </a:moveTo>
                  <a:cubicBezTo>
                    <a:pt x="19" y="110"/>
                    <a:pt x="0" y="90"/>
                    <a:pt x="0" y="55"/>
                  </a:cubicBezTo>
                  <a:cubicBezTo>
                    <a:pt x="0" y="20"/>
                    <a:pt x="19" y="0"/>
                    <a:pt x="49" y="0"/>
                  </a:cubicBezTo>
                  <a:cubicBezTo>
                    <a:pt x="80" y="0"/>
                    <a:pt x="98" y="20"/>
                    <a:pt x="98" y="54"/>
                  </a:cubicBezTo>
                  <a:cubicBezTo>
                    <a:pt x="98" y="56"/>
                    <a:pt x="97" y="57"/>
                    <a:pt x="97" y="59"/>
                  </a:cubicBezTo>
                  <a:cubicBezTo>
                    <a:pt x="27" y="59"/>
                    <a:pt x="27" y="59"/>
                    <a:pt x="27" y="59"/>
                  </a:cubicBezTo>
                  <a:cubicBezTo>
                    <a:pt x="28" y="79"/>
                    <a:pt x="36" y="89"/>
                    <a:pt x="52" y="89"/>
                  </a:cubicBezTo>
                  <a:cubicBezTo>
                    <a:pt x="63" y="89"/>
                    <a:pt x="70" y="85"/>
                    <a:pt x="76" y="76"/>
                  </a:cubicBezTo>
                  <a:cubicBezTo>
                    <a:pt x="96" y="87"/>
                    <a:pt x="96" y="87"/>
                    <a:pt x="96" y="87"/>
                  </a:cubicBezTo>
                  <a:cubicBezTo>
                    <a:pt x="87" y="102"/>
                    <a:pt x="71" y="110"/>
                    <a:pt x="50" y="110"/>
                  </a:cubicBezTo>
                  <a:close/>
                  <a:moveTo>
                    <a:pt x="70" y="41"/>
                  </a:moveTo>
                  <a:cubicBezTo>
                    <a:pt x="70" y="27"/>
                    <a:pt x="62" y="19"/>
                    <a:pt x="49" y="19"/>
                  </a:cubicBezTo>
                  <a:cubicBezTo>
                    <a:pt x="37" y="19"/>
                    <a:pt x="29" y="27"/>
                    <a:pt x="28" y="41"/>
                  </a:cubicBezTo>
                  <a:lnTo>
                    <a:pt x="7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7" name="Freeform 9"/>
            <p:cNvSpPr>
              <a:spLocks noEditPoints="1"/>
            </p:cNvSpPr>
            <p:nvPr userDrawn="1"/>
          </p:nvSpPr>
          <p:spPr bwMode="auto">
            <a:xfrm>
              <a:off x="346873" y="4708526"/>
              <a:ext cx="84138" cy="88900"/>
            </a:xfrm>
            <a:custGeom>
              <a:avLst/>
              <a:gdLst>
                <a:gd name="T0" fmla="*/ 52 w 104"/>
                <a:gd name="T1" fmla="*/ 111 h 111"/>
                <a:gd name="T2" fmla="*/ 0 w 104"/>
                <a:gd name="T3" fmla="*/ 55 h 111"/>
                <a:gd name="T4" fmla="*/ 52 w 104"/>
                <a:gd name="T5" fmla="*/ 0 h 111"/>
                <a:gd name="T6" fmla="*/ 104 w 104"/>
                <a:gd name="T7" fmla="*/ 55 h 111"/>
                <a:gd name="T8" fmla="*/ 52 w 104"/>
                <a:gd name="T9" fmla="*/ 111 h 111"/>
                <a:gd name="T10" fmla="*/ 52 w 104"/>
                <a:gd name="T11" fmla="*/ 23 h 111"/>
                <a:gd name="T12" fmla="*/ 28 w 104"/>
                <a:gd name="T13" fmla="*/ 55 h 111"/>
                <a:gd name="T14" fmla="*/ 52 w 104"/>
                <a:gd name="T15" fmla="*/ 87 h 111"/>
                <a:gd name="T16" fmla="*/ 77 w 104"/>
                <a:gd name="T17" fmla="*/ 55 h 111"/>
                <a:gd name="T18" fmla="*/ 52 w 104"/>
                <a:gd name="T19" fmla="*/ 2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11">
                  <a:moveTo>
                    <a:pt x="52" y="111"/>
                  </a:moveTo>
                  <a:cubicBezTo>
                    <a:pt x="25" y="111"/>
                    <a:pt x="0" y="93"/>
                    <a:pt x="0" y="55"/>
                  </a:cubicBezTo>
                  <a:cubicBezTo>
                    <a:pt x="0" y="17"/>
                    <a:pt x="25" y="0"/>
                    <a:pt x="52" y="0"/>
                  </a:cubicBezTo>
                  <a:cubicBezTo>
                    <a:pt x="79" y="0"/>
                    <a:pt x="104" y="17"/>
                    <a:pt x="104" y="55"/>
                  </a:cubicBezTo>
                  <a:cubicBezTo>
                    <a:pt x="104" y="93"/>
                    <a:pt x="79" y="111"/>
                    <a:pt x="52" y="111"/>
                  </a:cubicBezTo>
                  <a:close/>
                  <a:moveTo>
                    <a:pt x="52" y="23"/>
                  </a:moveTo>
                  <a:cubicBezTo>
                    <a:pt x="31" y="23"/>
                    <a:pt x="28" y="42"/>
                    <a:pt x="28" y="55"/>
                  </a:cubicBezTo>
                  <a:cubicBezTo>
                    <a:pt x="28" y="69"/>
                    <a:pt x="31" y="87"/>
                    <a:pt x="52" y="87"/>
                  </a:cubicBezTo>
                  <a:cubicBezTo>
                    <a:pt x="73" y="87"/>
                    <a:pt x="77" y="69"/>
                    <a:pt x="77" y="55"/>
                  </a:cubicBezTo>
                  <a:cubicBezTo>
                    <a:pt x="77" y="42"/>
                    <a:pt x="73" y="23"/>
                    <a:pt x="52"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8" name="Freeform 10"/>
            <p:cNvSpPr>
              <a:spLocks/>
            </p:cNvSpPr>
            <p:nvPr userDrawn="1"/>
          </p:nvSpPr>
          <p:spPr bwMode="auto">
            <a:xfrm>
              <a:off x="446885" y="4708526"/>
              <a:ext cx="47625" cy="87313"/>
            </a:xfrm>
            <a:custGeom>
              <a:avLst/>
              <a:gdLst>
                <a:gd name="T0" fmla="*/ 0 w 59"/>
                <a:gd name="T1" fmla="*/ 3 h 108"/>
                <a:gd name="T2" fmla="*/ 26 w 59"/>
                <a:gd name="T3" fmla="*/ 3 h 108"/>
                <a:gd name="T4" fmla="*/ 26 w 59"/>
                <a:gd name="T5" fmla="*/ 15 h 108"/>
                <a:gd name="T6" fmla="*/ 55 w 59"/>
                <a:gd name="T7" fmla="*/ 0 h 108"/>
                <a:gd name="T8" fmla="*/ 59 w 59"/>
                <a:gd name="T9" fmla="*/ 1 h 108"/>
                <a:gd name="T10" fmla="*/ 59 w 59"/>
                <a:gd name="T11" fmla="*/ 27 h 108"/>
                <a:gd name="T12" fmla="*/ 58 w 59"/>
                <a:gd name="T13" fmla="*/ 27 h 108"/>
                <a:gd name="T14" fmla="*/ 28 w 59"/>
                <a:gd name="T15" fmla="*/ 38 h 108"/>
                <a:gd name="T16" fmla="*/ 28 w 59"/>
                <a:gd name="T17" fmla="*/ 108 h 108"/>
                <a:gd name="T18" fmla="*/ 0 w 59"/>
                <a:gd name="T19" fmla="*/ 108 h 108"/>
                <a:gd name="T20" fmla="*/ 0 w 59"/>
                <a:gd name="T21" fmla="*/ 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08">
                  <a:moveTo>
                    <a:pt x="0" y="3"/>
                  </a:moveTo>
                  <a:cubicBezTo>
                    <a:pt x="26" y="3"/>
                    <a:pt x="26" y="3"/>
                    <a:pt x="26" y="3"/>
                  </a:cubicBezTo>
                  <a:cubicBezTo>
                    <a:pt x="26" y="15"/>
                    <a:pt x="26" y="15"/>
                    <a:pt x="26" y="15"/>
                  </a:cubicBezTo>
                  <a:cubicBezTo>
                    <a:pt x="31" y="8"/>
                    <a:pt x="44" y="0"/>
                    <a:pt x="55" y="0"/>
                  </a:cubicBezTo>
                  <a:cubicBezTo>
                    <a:pt x="57" y="0"/>
                    <a:pt x="58" y="0"/>
                    <a:pt x="59" y="1"/>
                  </a:cubicBezTo>
                  <a:cubicBezTo>
                    <a:pt x="59" y="27"/>
                    <a:pt x="59" y="27"/>
                    <a:pt x="59" y="27"/>
                  </a:cubicBezTo>
                  <a:cubicBezTo>
                    <a:pt x="59" y="27"/>
                    <a:pt x="58" y="27"/>
                    <a:pt x="58" y="27"/>
                  </a:cubicBezTo>
                  <a:cubicBezTo>
                    <a:pt x="46" y="27"/>
                    <a:pt x="32" y="28"/>
                    <a:pt x="28" y="38"/>
                  </a:cubicBezTo>
                  <a:cubicBezTo>
                    <a:pt x="28" y="108"/>
                    <a:pt x="28" y="108"/>
                    <a:pt x="28" y="108"/>
                  </a:cubicBezTo>
                  <a:cubicBezTo>
                    <a:pt x="0" y="108"/>
                    <a:pt x="0" y="108"/>
                    <a:pt x="0" y="108"/>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9" name="Freeform 11"/>
            <p:cNvSpPr>
              <a:spLocks noEditPoints="1"/>
            </p:cNvSpPr>
            <p:nvPr userDrawn="1"/>
          </p:nvSpPr>
          <p:spPr bwMode="auto">
            <a:xfrm>
              <a:off x="685010" y="4708526"/>
              <a:ext cx="79375" cy="120650"/>
            </a:xfrm>
            <a:custGeom>
              <a:avLst/>
              <a:gdLst>
                <a:gd name="T0" fmla="*/ 49 w 98"/>
                <a:gd name="T1" fmla="*/ 85 h 149"/>
                <a:gd name="T2" fmla="*/ 72 w 98"/>
                <a:gd name="T3" fmla="*/ 50 h 149"/>
                <a:gd name="T4" fmla="*/ 49 w 98"/>
                <a:gd name="T5" fmla="*/ 20 h 149"/>
                <a:gd name="T6" fmla="*/ 28 w 98"/>
                <a:gd name="T7" fmla="*/ 51 h 149"/>
                <a:gd name="T8" fmla="*/ 49 w 98"/>
                <a:gd name="T9" fmla="*/ 85 h 149"/>
                <a:gd name="T10" fmla="*/ 98 w 98"/>
                <a:gd name="T11" fmla="*/ 2 h 149"/>
                <a:gd name="T12" fmla="*/ 98 w 98"/>
                <a:gd name="T13" fmla="*/ 102 h 149"/>
                <a:gd name="T14" fmla="*/ 47 w 98"/>
                <a:gd name="T15" fmla="*/ 149 h 149"/>
                <a:gd name="T16" fmla="*/ 3 w 98"/>
                <a:gd name="T17" fmla="*/ 123 h 149"/>
                <a:gd name="T18" fmla="*/ 30 w 98"/>
                <a:gd name="T19" fmla="*/ 118 h 149"/>
                <a:gd name="T20" fmla="*/ 50 w 98"/>
                <a:gd name="T21" fmla="*/ 128 h 149"/>
                <a:gd name="T22" fmla="*/ 72 w 98"/>
                <a:gd name="T23" fmla="*/ 105 h 149"/>
                <a:gd name="T24" fmla="*/ 72 w 98"/>
                <a:gd name="T25" fmla="*/ 93 h 149"/>
                <a:gd name="T26" fmla="*/ 71 w 98"/>
                <a:gd name="T27" fmla="*/ 92 h 149"/>
                <a:gd name="T28" fmla="*/ 44 w 98"/>
                <a:gd name="T29" fmla="*/ 108 h 149"/>
                <a:gd name="T30" fmla="*/ 0 w 98"/>
                <a:gd name="T31" fmla="*/ 55 h 149"/>
                <a:gd name="T32" fmla="*/ 42 w 98"/>
                <a:gd name="T33" fmla="*/ 0 h 149"/>
                <a:gd name="T34" fmla="*/ 73 w 98"/>
                <a:gd name="T35" fmla="*/ 15 h 149"/>
                <a:gd name="T36" fmla="*/ 73 w 98"/>
                <a:gd name="T37" fmla="*/ 15 h 149"/>
                <a:gd name="T38" fmla="*/ 75 w 98"/>
                <a:gd name="T39" fmla="*/ 2 h 149"/>
                <a:gd name="T40" fmla="*/ 98 w 98"/>
                <a:gd name="T41"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149">
                  <a:moveTo>
                    <a:pt x="49" y="85"/>
                  </a:moveTo>
                  <a:cubicBezTo>
                    <a:pt x="70" y="85"/>
                    <a:pt x="72" y="64"/>
                    <a:pt x="72" y="50"/>
                  </a:cubicBezTo>
                  <a:cubicBezTo>
                    <a:pt x="72" y="33"/>
                    <a:pt x="64" y="20"/>
                    <a:pt x="49" y="20"/>
                  </a:cubicBezTo>
                  <a:cubicBezTo>
                    <a:pt x="39" y="20"/>
                    <a:pt x="28" y="27"/>
                    <a:pt x="28" y="51"/>
                  </a:cubicBezTo>
                  <a:cubicBezTo>
                    <a:pt x="28" y="64"/>
                    <a:pt x="29" y="85"/>
                    <a:pt x="49" y="85"/>
                  </a:cubicBezTo>
                  <a:close/>
                  <a:moveTo>
                    <a:pt x="98" y="2"/>
                  </a:moveTo>
                  <a:cubicBezTo>
                    <a:pt x="98" y="102"/>
                    <a:pt x="98" y="102"/>
                    <a:pt x="98" y="102"/>
                  </a:cubicBezTo>
                  <a:cubicBezTo>
                    <a:pt x="98" y="119"/>
                    <a:pt x="97" y="148"/>
                    <a:pt x="47" y="149"/>
                  </a:cubicBezTo>
                  <a:cubicBezTo>
                    <a:pt x="26" y="149"/>
                    <a:pt x="7" y="141"/>
                    <a:pt x="3" y="123"/>
                  </a:cubicBezTo>
                  <a:cubicBezTo>
                    <a:pt x="30" y="118"/>
                    <a:pt x="30" y="118"/>
                    <a:pt x="30" y="118"/>
                  </a:cubicBezTo>
                  <a:cubicBezTo>
                    <a:pt x="32" y="123"/>
                    <a:pt x="35" y="128"/>
                    <a:pt x="50" y="128"/>
                  </a:cubicBezTo>
                  <a:cubicBezTo>
                    <a:pt x="65" y="128"/>
                    <a:pt x="72" y="122"/>
                    <a:pt x="72" y="105"/>
                  </a:cubicBezTo>
                  <a:cubicBezTo>
                    <a:pt x="72" y="93"/>
                    <a:pt x="72" y="93"/>
                    <a:pt x="72" y="93"/>
                  </a:cubicBezTo>
                  <a:cubicBezTo>
                    <a:pt x="71" y="92"/>
                    <a:pt x="71" y="92"/>
                    <a:pt x="71" y="92"/>
                  </a:cubicBezTo>
                  <a:cubicBezTo>
                    <a:pt x="67" y="100"/>
                    <a:pt x="60" y="108"/>
                    <a:pt x="44" y="108"/>
                  </a:cubicBezTo>
                  <a:cubicBezTo>
                    <a:pt x="19" y="108"/>
                    <a:pt x="0" y="91"/>
                    <a:pt x="0" y="55"/>
                  </a:cubicBezTo>
                  <a:cubicBezTo>
                    <a:pt x="0" y="20"/>
                    <a:pt x="20" y="0"/>
                    <a:pt x="42" y="0"/>
                  </a:cubicBezTo>
                  <a:cubicBezTo>
                    <a:pt x="63" y="0"/>
                    <a:pt x="71" y="10"/>
                    <a:pt x="73" y="15"/>
                  </a:cubicBezTo>
                  <a:cubicBezTo>
                    <a:pt x="73" y="15"/>
                    <a:pt x="73" y="15"/>
                    <a:pt x="73" y="15"/>
                  </a:cubicBezTo>
                  <a:cubicBezTo>
                    <a:pt x="75" y="2"/>
                    <a:pt x="75" y="2"/>
                    <a:pt x="75" y="2"/>
                  </a:cubicBezTo>
                  <a:lnTo>
                    <a:pt x="9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50" name="Freeform 12"/>
            <p:cNvSpPr>
              <a:spLocks noEditPoints="1"/>
            </p:cNvSpPr>
            <p:nvPr userDrawn="1"/>
          </p:nvSpPr>
          <p:spPr bwMode="auto">
            <a:xfrm>
              <a:off x="843760" y="4678363"/>
              <a:ext cx="58738" cy="26988"/>
            </a:xfrm>
            <a:custGeom>
              <a:avLst/>
              <a:gdLst>
                <a:gd name="T0" fmla="*/ 14 w 37"/>
                <a:gd name="T1" fmla="*/ 2 h 17"/>
                <a:gd name="T2" fmla="*/ 9 w 37"/>
                <a:gd name="T3" fmla="*/ 2 h 17"/>
                <a:gd name="T4" fmla="*/ 9 w 37"/>
                <a:gd name="T5" fmla="*/ 17 h 17"/>
                <a:gd name="T6" fmla="*/ 6 w 37"/>
                <a:gd name="T7" fmla="*/ 17 h 17"/>
                <a:gd name="T8" fmla="*/ 6 w 37"/>
                <a:gd name="T9" fmla="*/ 2 h 17"/>
                <a:gd name="T10" fmla="*/ 0 w 37"/>
                <a:gd name="T11" fmla="*/ 2 h 17"/>
                <a:gd name="T12" fmla="*/ 0 w 37"/>
                <a:gd name="T13" fmla="*/ 0 h 17"/>
                <a:gd name="T14" fmla="*/ 14 w 37"/>
                <a:gd name="T15" fmla="*/ 0 h 17"/>
                <a:gd name="T16" fmla="*/ 14 w 37"/>
                <a:gd name="T17" fmla="*/ 2 h 17"/>
                <a:gd name="T18" fmla="*/ 37 w 37"/>
                <a:gd name="T19" fmla="*/ 17 h 17"/>
                <a:gd name="T20" fmla="*/ 34 w 37"/>
                <a:gd name="T21" fmla="*/ 17 h 17"/>
                <a:gd name="T22" fmla="*/ 34 w 37"/>
                <a:gd name="T23" fmla="*/ 2 h 17"/>
                <a:gd name="T24" fmla="*/ 34 w 37"/>
                <a:gd name="T25" fmla="*/ 2 h 17"/>
                <a:gd name="T26" fmla="*/ 29 w 37"/>
                <a:gd name="T27" fmla="*/ 17 h 17"/>
                <a:gd name="T28" fmla="*/ 27 w 37"/>
                <a:gd name="T29" fmla="*/ 17 h 17"/>
                <a:gd name="T30" fmla="*/ 21 w 37"/>
                <a:gd name="T31" fmla="*/ 2 h 17"/>
                <a:gd name="T32" fmla="*/ 20 w 37"/>
                <a:gd name="T33" fmla="*/ 2 h 17"/>
                <a:gd name="T34" fmla="*/ 20 w 37"/>
                <a:gd name="T35" fmla="*/ 17 h 17"/>
                <a:gd name="T36" fmla="*/ 18 w 37"/>
                <a:gd name="T37" fmla="*/ 17 h 17"/>
                <a:gd name="T38" fmla="*/ 18 w 37"/>
                <a:gd name="T39" fmla="*/ 0 h 17"/>
                <a:gd name="T40" fmla="*/ 22 w 37"/>
                <a:gd name="T41" fmla="*/ 0 h 17"/>
                <a:gd name="T42" fmla="*/ 28 w 37"/>
                <a:gd name="T43" fmla="*/ 13 h 17"/>
                <a:gd name="T44" fmla="*/ 33 w 37"/>
                <a:gd name="T45" fmla="*/ 0 h 17"/>
                <a:gd name="T46" fmla="*/ 37 w 37"/>
                <a:gd name="T47" fmla="*/ 0 h 17"/>
                <a:gd name="T48" fmla="*/ 37 w 37"/>
                <a:gd name="T4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17">
                  <a:moveTo>
                    <a:pt x="14" y="2"/>
                  </a:moveTo>
                  <a:lnTo>
                    <a:pt x="9" y="2"/>
                  </a:lnTo>
                  <a:lnTo>
                    <a:pt x="9" y="17"/>
                  </a:lnTo>
                  <a:lnTo>
                    <a:pt x="6" y="17"/>
                  </a:lnTo>
                  <a:lnTo>
                    <a:pt x="6" y="2"/>
                  </a:lnTo>
                  <a:lnTo>
                    <a:pt x="0" y="2"/>
                  </a:lnTo>
                  <a:lnTo>
                    <a:pt x="0" y="0"/>
                  </a:lnTo>
                  <a:lnTo>
                    <a:pt x="14" y="0"/>
                  </a:lnTo>
                  <a:lnTo>
                    <a:pt x="14" y="2"/>
                  </a:lnTo>
                  <a:close/>
                  <a:moveTo>
                    <a:pt x="37" y="17"/>
                  </a:moveTo>
                  <a:lnTo>
                    <a:pt x="34" y="17"/>
                  </a:lnTo>
                  <a:lnTo>
                    <a:pt x="34" y="2"/>
                  </a:lnTo>
                  <a:lnTo>
                    <a:pt x="34" y="2"/>
                  </a:lnTo>
                  <a:lnTo>
                    <a:pt x="29" y="17"/>
                  </a:lnTo>
                  <a:lnTo>
                    <a:pt x="27" y="17"/>
                  </a:lnTo>
                  <a:lnTo>
                    <a:pt x="21" y="2"/>
                  </a:lnTo>
                  <a:lnTo>
                    <a:pt x="20" y="2"/>
                  </a:lnTo>
                  <a:lnTo>
                    <a:pt x="20" y="17"/>
                  </a:lnTo>
                  <a:lnTo>
                    <a:pt x="18" y="17"/>
                  </a:lnTo>
                  <a:lnTo>
                    <a:pt x="18" y="0"/>
                  </a:lnTo>
                  <a:lnTo>
                    <a:pt x="22" y="0"/>
                  </a:lnTo>
                  <a:lnTo>
                    <a:pt x="28" y="13"/>
                  </a:lnTo>
                  <a:lnTo>
                    <a:pt x="33" y="0"/>
                  </a:lnTo>
                  <a:lnTo>
                    <a:pt x="37" y="0"/>
                  </a:lnTo>
                  <a:lnTo>
                    <a:pt x="37"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grpSp>
    </p:spTree>
    <p:extLst>
      <p:ext uri="{BB962C8B-B14F-4D97-AF65-F5344CB8AC3E}">
        <p14:creationId xmlns:p14="http://schemas.microsoft.com/office/powerpoint/2010/main" val="362429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419101" y="357717"/>
            <a:ext cx="11353799" cy="5708649"/>
          </a:xfrm>
        </p:spPr>
        <p:txBody>
          <a:bodyPr/>
          <a:lstStyle>
            <a:lvl1pPr>
              <a:spcBef>
                <a:spcPts val="0"/>
              </a:spcBef>
              <a:defRPr sz="4000"/>
            </a:lvl1pPr>
            <a:lvl2pPr marL="478355" indent="-478355">
              <a:spcBef>
                <a:spcPts val="0"/>
              </a:spcBef>
              <a:buClrTx/>
              <a:buSzPct val="100000"/>
              <a:buFont typeface="+mj-lt"/>
              <a:buAutoNum type="arabicPeriod"/>
              <a:defRPr sz="4000"/>
            </a:lvl2pPr>
            <a:lvl3pPr>
              <a:defRPr sz="2400"/>
            </a:lvl3pPr>
            <a:lvl4pPr>
              <a:defRPr sz="2400"/>
            </a:lvl4pPr>
            <a:lvl5pPr>
              <a:defRPr sz="2400"/>
            </a:lvl5pPr>
          </a:lstStyle>
          <a:p>
            <a:pPr lvl="0"/>
            <a:r>
              <a:rPr lang="fr-FR" noProof="0" dirty="0"/>
              <a:t>Cliquez pour modifier le contenu</a:t>
            </a:r>
          </a:p>
          <a:p>
            <a:pPr lvl="1"/>
            <a:r>
              <a:rPr lang="fr-FR" noProof="0" dirty="0"/>
              <a:t>Deuxième niveau</a:t>
            </a:r>
          </a:p>
        </p:txBody>
      </p:sp>
      <p:sp>
        <p:nvSpPr>
          <p:cNvPr id="5" name="TextBox 4"/>
          <p:cNvSpPr txBox="1"/>
          <p:nvPr userDrawn="1"/>
        </p:nvSpPr>
        <p:spPr>
          <a:xfrm>
            <a:off x="826061" y="6332195"/>
            <a:ext cx="65" cy="164212"/>
          </a:xfrm>
          <a:prstGeom prst="rect">
            <a:avLst/>
          </a:prstGeom>
          <a:noFill/>
        </p:spPr>
        <p:txBody>
          <a:bodyPr wrap="none" lIns="0" tIns="0" rIns="0" bIns="0" rtlCol="0">
            <a:spAutoFit/>
          </a:bodyPr>
          <a:lstStyle/>
          <a:p>
            <a:endParaRPr kumimoji="0" lang="fr-FR" sz="1067" b="0" i="0" u="none" strike="noStrike" kern="1200" cap="none" spc="0" normalizeH="0" baseline="0" noProof="0" dirty="0">
              <a:ln>
                <a:noFill/>
              </a:ln>
              <a:solidFill>
                <a:schemeClr val="bg2"/>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61235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418359" y="357717"/>
            <a:ext cx="8129119" cy="5708649"/>
          </a:xfrm>
        </p:spPr>
        <p:txBody>
          <a:bodyPr>
            <a:normAutofit/>
          </a:bodyPr>
          <a:lstStyle>
            <a:lvl1pPr>
              <a:lnSpc>
                <a:spcPct val="85000"/>
              </a:lnSpc>
              <a:spcBef>
                <a:spcPts val="0"/>
              </a:spcBef>
              <a:buNone/>
              <a:defRPr sz="7333" baseline="0"/>
            </a:lvl1pPr>
            <a:lvl2pPr>
              <a:lnSpc>
                <a:spcPct val="85000"/>
              </a:lnSpc>
              <a:spcBef>
                <a:spcPts val="0"/>
              </a:spcBef>
              <a:defRPr sz="7333"/>
            </a:lvl2pPr>
            <a:lvl3pPr>
              <a:defRPr sz="7333"/>
            </a:lvl3pPr>
            <a:lvl4pPr>
              <a:defRPr sz="7333"/>
            </a:lvl4pPr>
            <a:lvl5pPr>
              <a:defRPr sz="7333"/>
            </a:lvl5pPr>
          </a:lstStyle>
          <a:p>
            <a:pPr lvl="0"/>
            <a:r>
              <a:rPr lang="fr-FR" noProof="0" dirty="0"/>
              <a:t>Cliquez pour modifier le nom de la section </a:t>
            </a:r>
          </a:p>
          <a:p>
            <a:pPr lvl="1"/>
            <a:r>
              <a:rPr lang="fr-FR" noProof="0" dirty="0"/>
              <a:t>Deuxième niveau</a:t>
            </a:r>
          </a:p>
        </p:txBody>
      </p:sp>
      <p:sp>
        <p:nvSpPr>
          <p:cNvPr id="4" name="TextBox 3"/>
          <p:cNvSpPr txBox="1"/>
          <p:nvPr userDrawn="1"/>
        </p:nvSpPr>
        <p:spPr>
          <a:xfrm>
            <a:off x="826061" y="6332195"/>
            <a:ext cx="65" cy="164212"/>
          </a:xfrm>
          <a:prstGeom prst="rect">
            <a:avLst/>
          </a:prstGeom>
          <a:noFill/>
        </p:spPr>
        <p:txBody>
          <a:bodyPr wrap="none" lIns="0" tIns="0" rIns="0" bIns="0" rtlCol="0">
            <a:spAutoFit/>
          </a:bodyPr>
          <a:lstStyle/>
          <a:p>
            <a:endParaRPr kumimoji="0" lang="fr-FR" sz="1067" b="0" i="0" u="none" strike="noStrike" kern="1200" cap="none" spc="0" normalizeH="0" baseline="0" noProof="0" dirty="0">
              <a:ln>
                <a:noFill/>
              </a:ln>
              <a:solidFill>
                <a:schemeClr val="bg2"/>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277258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43CB4F0F-F471-4388-ADF9-887EE467F35D}" type="datetime1">
              <a:rPr lang="fr-FR" smtClean="0"/>
              <a:t>04/03/2022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D370960-FEA4-4365-9C7C-0F5E7445E9AF}" type="slidenum">
              <a:rPr lang="fr-FR" smtClean="0"/>
              <a:t>‹N°›</a:t>
            </a:fld>
            <a:endParaRPr lang="fr-FR"/>
          </a:p>
        </p:txBody>
      </p:sp>
    </p:spTree>
    <p:extLst>
      <p:ext uri="{BB962C8B-B14F-4D97-AF65-F5344CB8AC3E}">
        <p14:creationId xmlns:p14="http://schemas.microsoft.com/office/powerpoint/2010/main" val="3756839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19101" y="1579034"/>
            <a:ext cx="5289240" cy="4487332"/>
          </a:xfrm>
        </p:spPr>
        <p:txBody>
          <a:bodyPr>
            <a:normAutofit/>
          </a:bodyPr>
          <a:lstStyle>
            <a:lvl1pPr>
              <a:defRPr sz="1867" baseline="0"/>
            </a:lvl1pPr>
            <a:lvl2pPr>
              <a:defRPr sz="1867" baseline="0">
                <a:solidFill>
                  <a:schemeClr val="tx1"/>
                </a:solidFill>
              </a:defRPr>
            </a:lvl2pPr>
            <a:lvl3pPr>
              <a:defRPr sz="1867" baseline="0">
                <a:solidFill>
                  <a:schemeClr val="tx1"/>
                </a:solidFill>
              </a:defRPr>
            </a:lvl3pPr>
            <a:lvl4pPr>
              <a:defRPr sz="1867" baseline="0">
                <a:solidFill>
                  <a:schemeClr val="tx1"/>
                </a:solidFill>
              </a:defRPr>
            </a:lvl4pPr>
            <a:lvl5pPr>
              <a:defRPr sz="1867" baseline="0">
                <a:solidFill>
                  <a:schemeClr val="tx1"/>
                </a:solidFill>
              </a:defRPr>
            </a:lvl5pPr>
            <a:lvl6pPr>
              <a:defRPr sz="1867"/>
            </a:lvl6pPr>
            <a:lvl7pPr>
              <a:defRPr sz="2400"/>
            </a:lvl7pPr>
            <a:lvl8pPr>
              <a:defRPr sz="2400"/>
            </a:lvl8pPr>
            <a:lvl9pPr>
              <a:defRPr sz="24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Content Placeholder 3"/>
          <p:cNvSpPr>
            <a:spLocks noGrp="1"/>
          </p:cNvSpPr>
          <p:nvPr>
            <p:ph sz="half" idx="2" hasCustomPrompt="1"/>
          </p:nvPr>
        </p:nvSpPr>
        <p:spPr>
          <a:xfrm>
            <a:off x="6486393" y="1578264"/>
            <a:ext cx="5286507" cy="4485891"/>
          </a:xfrm>
        </p:spPr>
        <p:txBody>
          <a:bodyPr>
            <a:normAutofit/>
          </a:bodyPr>
          <a:lstStyle>
            <a:lvl1pPr>
              <a:defRPr sz="1867"/>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vl6pPr>
              <a:defRPr sz="1867"/>
            </a:lvl6pPr>
            <a:lvl7pPr>
              <a:defRPr sz="2400"/>
            </a:lvl7pPr>
            <a:lvl8pPr>
              <a:defRPr sz="2400"/>
            </a:lvl8pPr>
            <a:lvl9pPr>
              <a:defRPr sz="24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5" name="Title 4"/>
          <p:cNvSpPr>
            <a:spLocks noGrp="1"/>
          </p:cNvSpPr>
          <p:nvPr>
            <p:ph type="title" hasCustomPrompt="1"/>
          </p:nvPr>
        </p:nvSpPr>
        <p:spPr/>
        <p:txBody>
          <a:bodyPr/>
          <a:lstStyle/>
          <a:p>
            <a:r>
              <a:rPr lang="fr-FR" noProof="0" dirty="0"/>
              <a:t>Cliquez pour modifier le titre</a:t>
            </a:r>
            <a:endParaRPr lang="en-GB" dirty="0"/>
          </a:p>
        </p:txBody>
      </p:sp>
      <p:sp>
        <p:nvSpPr>
          <p:cNvPr id="7" name="TextBox 6"/>
          <p:cNvSpPr txBox="1"/>
          <p:nvPr userDrawn="1"/>
        </p:nvSpPr>
        <p:spPr>
          <a:xfrm>
            <a:off x="826061" y="6332195"/>
            <a:ext cx="65" cy="164212"/>
          </a:xfrm>
          <a:prstGeom prst="rect">
            <a:avLst/>
          </a:prstGeom>
          <a:noFill/>
        </p:spPr>
        <p:txBody>
          <a:bodyPr wrap="none" lIns="0" tIns="0" rIns="0" bIns="0" rtlCol="0">
            <a:spAutoFit/>
          </a:bodyPr>
          <a:lstStyle/>
          <a:p>
            <a:endParaRPr kumimoji="0" lang="fr-FR" sz="1067" b="0" i="0" u="none" strike="noStrike" kern="1200" cap="none" spc="0" normalizeH="0" baseline="0" noProof="0" dirty="0">
              <a:ln>
                <a:noFill/>
              </a:ln>
              <a:solidFill>
                <a:schemeClr val="bg2"/>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304401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fr-FR" noProof="0" dirty="0"/>
              <a:t>Cliquez pour modifier le titre</a:t>
            </a:r>
          </a:p>
        </p:txBody>
      </p:sp>
      <p:sp>
        <p:nvSpPr>
          <p:cNvPr id="5" name="TextBox 4"/>
          <p:cNvSpPr txBox="1"/>
          <p:nvPr userDrawn="1"/>
        </p:nvSpPr>
        <p:spPr>
          <a:xfrm>
            <a:off x="826061" y="6332195"/>
            <a:ext cx="65" cy="164212"/>
          </a:xfrm>
          <a:prstGeom prst="rect">
            <a:avLst/>
          </a:prstGeom>
          <a:noFill/>
        </p:spPr>
        <p:txBody>
          <a:bodyPr wrap="none" lIns="0" tIns="0" rIns="0" bIns="0" rtlCol="0">
            <a:spAutoFit/>
          </a:bodyPr>
          <a:lstStyle/>
          <a:p>
            <a:endParaRPr kumimoji="0" lang="fr-FR" sz="1067" b="0" i="0" u="none" strike="noStrike" kern="1200" cap="none" spc="0" normalizeH="0" baseline="0" noProof="0" dirty="0">
              <a:ln>
                <a:noFill/>
              </a:ln>
              <a:solidFill>
                <a:schemeClr val="bg2"/>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38113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mage pleine page">
    <p:bg>
      <p:bgPr>
        <a:solidFill>
          <a:schemeClr val="tx2"/>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12192000" cy="6858000"/>
          </a:xfrm>
        </p:spPr>
        <p:txBody>
          <a:bodyPr/>
          <a:lstStyle/>
          <a:p>
            <a:r>
              <a:rPr lang="fr-FR" noProof="0" dirty="0"/>
              <a:t>Cliquez sur l'icône pour ajouter une photo</a:t>
            </a:r>
          </a:p>
        </p:txBody>
      </p:sp>
      <p:sp>
        <p:nvSpPr>
          <p:cNvPr id="3" name="Title 2"/>
          <p:cNvSpPr>
            <a:spLocks noGrp="1"/>
          </p:cNvSpPr>
          <p:nvPr>
            <p:ph type="title" hasCustomPrompt="1"/>
          </p:nvPr>
        </p:nvSpPr>
        <p:spPr/>
        <p:txBody>
          <a:bodyPr/>
          <a:lstStyle>
            <a:lvl1pPr>
              <a:defRPr>
                <a:solidFill>
                  <a:schemeClr val="tx1"/>
                </a:solidFill>
              </a:defRPr>
            </a:lvl1pPr>
          </a:lstStyle>
          <a:p>
            <a:r>
              <a:rPr lang="fr-FR" dirty="0"/>
              <a:t>Cliquez pour modifier le titre</a:t>
            </a:r>
            <a:endParaRPr lang="en-GB" dirty="0"/>
          </a:p>
        </p:txBody>
      </p:sp>
    </p:spTree>
    <p:extLst>
      <p:ext uri="{BB962C8B-B14F-4D97-AF65-F5344CB8AC3E}">
        <p14:creationId xmlns:p14="http://schemas.microsoft.com/office/powerpoint/2010/main" val="211767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TextBox 2"/>
          <p:cNvSpPr txBox="1"/>
          <p:nvPr userDrawn="1"/>
        </p:nvSpPr>
        <p:spPr>
          <a:xfrm>
            <a:off x="826061" y="6332195"/>
            <a:ext cx="65" cy="164212"/>
          </a:xfrm>
          <a:prstGeom prst="rect">
            <a:avLst/>
          </a:prstGeom>
          <a:noFill/>
        </p:spPr>
        <p:txBody>
          <a:bodyPr wrap="none" lIns="0" tIns="0" rIns="0" bIns="0" rtlCol="0">
            <a:spAutoFit/>
          </a:bodyPr>
          <a:lstStyle/>
          <a:p>
            <a:endParaRPr kumimoji="0" lang="fr-FR" sz="1067" b="0" i="0" u="none" strike="noStrike" kern="1200" cap="none" spc="0" normalizeH="0" baseline="0" noProof="0" dirty="0">
              <a:ln>
                <a:noFill/>
              </a:ln>
              <a:solidFill>
                <a:schemeClr val="bg2"/>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186161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9E1CF3-CFD4-4735-8FEF-7C1E99EF83C3}"/>
              </a:ext>
            </a:extLst>
          </p:cNvPr>
          <p:cNvSpPr>
            <a:spLocks noGrp="1"/>
          </p:cNvSpPr>
          <p:nvPr>
            <p:ph type="ctrTitle"/>
          </p:nvPr>
        </p:nvSpPr>
        <p:spPr>
          <a:xfrm>
            <a:off x="1524000" y="1122363"/>
            <a:ext cx="9144000" cy="2387600"/>
          </a:xfrm>
        </p:spPr>
        <p:txBody>
          <a:bodyPr anchor="b"/>
          <a:lstStyle>
            <a:lvl1pPr algn="ctr">
              <a:defRPr sz="5993"/>
            </a:lvl1pPr>
          </a:lstStyle>
          <a:p>
            <a:r>
              <a:rPr lang="fr-FR"/>
              <a:t>Modifiez le style du titre</a:t>
            </a:r>
          </a:p>
        </p:txBody>
      </p:sp>
      <p:sp>
        <p:nvSpPr>
          <p:cNvPr id="3" name="Sous-titre 2">
            <a:extLst>
              <a:ext uri="{FF2B5EF4-FFF2-40B4-BE49-F238E27FC236}">
                <a16:creationId xmlns:a16="http://schemas.microsoft.com/office/drawing/2014/main" id="{89CD5268-7BE0-49FC-B962-494CD409F130}"/>
              </a:ext>
            </a:extLst>
          </p:cNvPr>
          <p:cNvSpPr>
            <a:spLocks noGrp="1"/>
          </p:cNvSpPr>
          <p:nvPr>
            <p:ph type="subTitle" idx="1"/>
          </p:nvPr>
        </p:nvSpPr>
        <p:spPr>
          <a:xfrm>
            <a:off x="1524000" y="3602039"/>
            <a:ext cx="9144000" cy="1655763"/>
          </a:xfrm>
        </p:spPr>
        <p:txBody>
          <a:bodyPr/>
          <a:lstStyle>
            <a:lvl1pPr marL="0" indent="0" algn="ctr">
              <a:buNone/>
              <a:defRPr sz="2397"/>
            </a:lvl1pPr>
            <a:lvl2pPr marL="456641" indent="0" algn="ctr">
              <a:buNone/>
              <a:defRPr sz="1997"/>
            </a:lvl2pPr>
            <a:lvl3pPr marL="913280" indent="0" algn="ctr">
              <a:buNone/>
              <a:defRPr sz="1797"/>
            </a:lvl3pPr>
            <a:lvl4pPr marL="1369920" indent="0" algn="ctr">
              <a:buNone/>
              <a:defRPr sz="1599"/>
            </a:lvl4pPr>
            <a:lvl5pPr marL="1826560" indent="0" algn="ctr">
              <a:buNone/>
              <a:defRPr sz="1599"/>
            </a:lvl5pPr>
            <a:lvl6pPr marL="2283200" indent="0" algn="ctr">
              <a:buNone/>
              <a:defRPr sz="1599"/>
            </a:lvl6pPr>
            <a:lvl7pPr marL="2739840" indent="0" algn="ctr">
              <a:buNone/>
              <a:defRPr sz="1599"/>
            </a:lvl7pPr>
            <a:lvl8pPr marL="3196480" indent="0" algn="ctr">
              <a:buNone/>
              <a:defRPr sz="1599"/>
            </a:lvl8pPr>
            <a:lvl9pPr marL="3653119" indent="0" algn="ctr">
              <a:buNone/>
              <a:defRPr sz="1599"/>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E6F7F79-5964-4A6F-9F9C-C7561A99EC94}"/>
              </a:ext>
            </a:extLst>
          </p:cNvPr>
          <p:cNvSpPr>
            <a:spLocks noGrp="1"/>
          </p:cNvSpPr>
          <p:nvPr>
            <p:ph type="dt" sz="half" idx="10"/>
          </p:nvPr>
        </p:nvSpPr>
        <p:spPr/>
        <p:txBody>
          <a:bodyPr/>
          <a:lstStyle/>
          <a:p>
            <a:fld id="{12018E37-F44B-4296-9E45-C67C438A756F}" type="datetimeFigureOut">
              <a:rPr lang="fr-FR" smtClean="0"/>
              <a:t>04/03/2022</a:t>
            </a:fld>
            <a:endParaRPr lang="fr-FR"/>
          </a:p>
        </p:txBody>
      </p:sp>
      <p:sp>
        <p:nvSpPr>
          <p:cNvPr id="5" name="Espace réservé du pied de page 4">
            <a:extLst>
              <a:ext uri="{FF2B5EF4-FFF2-40B4-BE49-F238E27FC236}">
                <a16:creationId xmlns:a16="http://schemas.microsoft.com/office/drawing/2014/main" id="{D6FFAF90-638D-404F-984B-443D1CB6890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36DD0A-1620-4A01-92EF-D9F92657BF4B}"/>
              </a:ext>
            </a:extLst>
          </p:cNvPr>
          <p:cNvSpPr>
            <a:spLocks noGrp="1"/>
          </p:cNvSpPr>
          <p:nvPr>
            <p:ph type="sldNum" sz="quarter" idx="12"/>
          </p:nvPr>
        </p:nvSpPr>
        <p:spPr/>
        <p:txBody>
          <a:bodyPr/>
          <a:lstStyle/>
          <a:p>
            <a:fld id="{1F3A8179-28DA-43EF-85E2-6F46A700278F}" type="slidenum">
              <a:rPr lang="fr-FR" smtClean="0"/>
              <a:t>‹N°›</a:t>
            </a:fld>
            <a:endParaRPr lang="fr-FR"/>
          </a:p>
        </p:txBody>
      </p:sp>
    </p:spTree>
    <p:extLst>
      <p:ext uri="{BB962C8B-B14F-4D97-AF65-F5344CB8AC3E}">
        <p14:creationId xmlns:p14="http://schemas.microsoft.com/office/powerpoint/2010/main" val="25219465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6D608E-DD09-4396-AD57-322D4D62363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5866764-0EE1-424D-998C-A0151C1707E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144759-7E8E-4DFF-8328-AC41F5DA6183}"/>
              </a:ext>
            </a:extLst>
          </p:cNvPr>
          <p:cNvSpPr>
            <a:spLocks noGrp="1"/>
          </p:cNvSpPr>
          <p:nvPr>
            <p:ph type="dt" sz="half" idx="10"/>
          </p:nvPr>
        </p:nvSpPr>
        <p:spPr/>
        <p:txBody>
          <a:bodyPr/>
          <a:lstStyle/>
          <a:p>
            <a:fld id="{12018E37-F44B-4296-9E45-C67C438A756F}" type="datetimeFigureOut">
              <a:rPr lang="fr-FR" smtClean="0"/>
              <a:t>04/03/2022</a:t>
            </a:fld>
            <a:endParaRPr lang="fr-FR"/>
          </a:p>
        </p:txBody>
      </p:sp>
      <p:sp>
        <p:nvSpPr>
          <p:cNvPr id="5" name="Espace réservé du pied de page 4">
            <a:extLst>
              <a:ext uri="{FF2B5EF4-FFF2-40B4-BE49-F238E27FC236}">
                <a16:creationId xmlns:a16="http://schemas.microsoft.com/office/drawing/2014/main" id="{0967D88E-B10A-4E37-B304-B819807A62C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10334D6-EBF2-49DD-A667-2515DE25BADB}"/>
              </a:ext>
            </a:extLst>
          </p:cNvPr>
          <p:cNvSpPr>
            <a:spLocks noGrp="1"/>
          </p:cNvSpPr>
          <p:nvPr>
            <p:ph type="sldNum" sz="quarter" idx="12"/>
          </p:nvPr>
        </p:nvSpPr>
        <p:spPr/>
        <p:txBody>
          <a:bodyPr/>
          <a:lstStyle/>
          <a:p>
            <a:fld id="{1F3A8179-28DA-43EF-85E2-6F46A700278F}" type="slidenum">
              <a:rPr lang="fr-FR" smtClean="0"/>
              <a:t>‹N°›</a:t>
            </a:fld>
            <a:endParaRPr lang="fr-FR"/>
          </a:p>
        </p:txBody>
      </p:sp>
    </p:spTree>
    <p:extLst>
      <p:ext uri="{BB962C8B-B14F-4D97-AF65-F5344CB8AC3E}">
        <p14:creationId xmlns:p14="http://schemas.microsoft.com/office/powerpoint/2010/main" val="317066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3737DA-50E0-415F-9A4D-A7491ECDFA56}"/>
              </a:ext>
            </a:extLst>
          </p:cNvPr>
          <p:cNvSpPr>
            <a:spLocks noGrp="1"/>
          </p:cNvSpPr>
          <p:nvPr>
            <p:ph type="title"/>
          </p:nvPr>
        </p:nvSpPr>
        <p:spPr>
          <a:xfrm>
            <a:off x="831851" y="1709740"/>
            <a:ext cx="10515600" cy="2852737"/>
          </a:xfrm>
        </p:spPr>
        <p:txBody>
          <a:bodyPr anchor="b"/>
          <a:lstStyle>
            <a:lvl1pPr>
              <a:defRPr sz="5993"/>
            </a:lvl1pPr>
          </a:lstStyle>
          <a:p>
            <a:r>
              <a:rPr lang="fr-FR"/>
              <a:t>Modifiez le style du titre</a:t>
            </a:r>
          </a:p>
        </p:txBody>
      </p:sp>
      <p:sp>
        <p:nvSpPr>
          <p:cNvPr id="3" name="Espace réservé du texte 2">
            <a:extLst>
              <a:ext uri="{FF2B5EF4-FFF2-40B4-BE49-F238E27FC236}">
                <a16:creationId xmlns:a16="http://schemas.microsoft.com/office/drawing/2014/main" id="{24D43955-80D4-4625-96CF-1666A4986169}"/>
              </a:ext>
            </a:extLst>
          </p:cNvPr>
          <p:cNvSpPr>
            <a:spLocks noGrp="1"/>
          </p:cNvSpPr>
          <p:nvPr>
            <p:ph type="body" idx="1"/>
          </p:nvPr>
        </p:nvSpPr>
        <p:spPr>
          <a:xfrm>
            <a:off x="831851" y="4589464"/>
            <a:ext cx="10515600" cy="1500187"/>
          </a:xfrm>
        </p:spPr>
        <p:txBody>
          <a:bodyPr/>
          <a:lstStyle>
            <a:lvl1pPr marL="0" indent="0">
              <a:buNone/>
              <a:defRPr sz="2397">
                <a:solidFill>
                  <a:schemeClr val="tx1">
                    <a:tint val="75000"/>
                  </a:schemeClr>
                </a:solidFill>
              </a:defRPr>
            </a:lvl1pPr>
            <a:lvl2pPr marL="456641" indent="0">
              <a:buNone/>
              <a:defRPr sz="1997">
                <a:solidFill>
                  <a:schemeClr val="tx1">
                    <a:tint val="75000"/>
                  </a:schemeClr>
                </a:solidFill>
              </a:defRPr>
            </a:lvl2pPr>
            <a:lvl3pPr marL="913280" indent="0">
              <a:buNone/>
              <a:defRPr sz="1797">
                <a:solidFill>
                  <a:schemeClr val="tx1">
                    <a:tint val="75000"/>
                  </a:schemeClr>
                </a:solidFill>
              </a:defRPr>
            </a:lvl3pPr>
            <a:lvl4pPr marL="1369920" indent="0">
              <a:buNone/>
              <a:defRPr sz="1599">
                <a:solidFill>
                  <a:schemeClr val="tx1">
                    <a:tint val="75000"/>
                  </a:schemeClr>
                </a:solidFill>
              </a:defRPr>
            </a:lvl4pPr>
            <a:lvl5pPr marL="1826560" indent="0">
              <a:buNone/>
              <a:defRPr sz="1599">
                <a:solidFill>
                  <a:schemeClr val="tx1">
                    <a:tint val="75000"/>
                  </a:schemeClr>
                </a:solidFill>
              </a:defRPr>
            </a:lvl5pPr>
            <a:lvl6pPr marL="2283200" indent="0">
              <a:buNone/>
              <a:defRPr sz="1599">
                <a:solidFill>
                  <a:schemeClr val="tx1">
                    <a:tint val="75000"/>
                  </a:schemeClr>
                </a:solidFill>
              </a:defRPr>
            </a:lvl6pPr>
            <a:lvl7pPr marL="2739840" indent="0">
              <a:buNone/>
              <a:defRPr sz="1599">
                <a:solidFill>
                  <a:schemeClr val="tx1">
                    <a:tint val="75000"/>
                  </a:schemeClr>
                </a:solidFill>
              </a:defRPr>
            </a:lvl7pPr>
            <a:lvl8pPr marL="3196480" indent="0">
              <a:buNone/>
              <a:defRPr sz="1599">
                <a:solidFill>
                  <a:schemeClr val="tx1">
                    <a:tint val="75000"/>
                  </a:schemeClr>
                </a:solidFill>
              </a:defRPr>
            </a:lvl8pPr>
            <a:lvl9pPr marL="3653119" indent="0">
              <a:buNone/>
              <a:defRPr sz="1599">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012C1FD-3988-4470-96C3-1B1955D77E53}"/>
              </a:ext>
            </a:extLst>
          </p:cNvPr>
          <p:cNvSpPr>
            <a:spLocks noGrp="1"/>
          </p:cNvSpPr>
          <p:nvPr>
            <p:ph type="dt" sz="half" idx="10"/>
          </p:nvPr>
        </p:nvSpPr>
        <p:spPr/>
        <p:txBody>
          <a:bodyPr/>
          <a:lstStyle/>
          <a:p>
            <a:fld id="{12018E37-F44B-4296-9E45-C67C438A756F}" type="datetimeFigureOut">
              <a:rPr lang="fr-FR" smtClean="0"/>
              <a:t>04/03/2022</a:t>
            </a:fld>
            <a:endParaRPr lang="fr-FR"/>
          </a:p>
        </p:txBody>
      </p:sp>
      <p:sp>
        <p:nvSpPr>
          <p:cNvPr id="5" name="Espace réservé du pied de page 4">
            <a:extLst>
              <a:ext uri="{FF2B5EF4-FFF2-40B4-BE49-F238E27FC236}">
                <a16:creationId xmlns:a16="http://schemas.microsoft.com/office/drawing/2014/main" id="{001B33A4-DF8C-42D5-A793-6D84BA0B981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C436B71-9F5D-4EDA-A115-BA040948A88F}"/>
              </a:ext>
            </a:extLst>
          </p:cNvPr>
          <p:cNvSpPr>
            <a:spLocks noGrp="1"/>
          </p:cNvSpPr>
          <p:nvPr>
            <p:ph type="sldNum" sz="quarter" idx="12"/>
          </p:nvPr>
        </p:nvSpPr>
        <p:spPr/>
        <p:txBody>
          <a:bodyPr/>
          <a:lstStyle/>
          <a:p>
            <a:fld id="{1F3A8179-28DA-43EF-85E2-6F46A700278F}" type="slidenum">
              <a:rPr lang="fr-FR" smtClean="0"/>
              <a:t>‹N°›</a:t>
            </a:fld>
            <a:endParaRPr lang="fr-FR"/>
          </a:p>
        </p:txBody>
      </p:sp>
    </p:spTree>
    <p:extLst>
      <p:ext uri="{BB962C8B-B14F-4D97-AF65-F5344CB8AC3E}">
        <p14:creationId xmlns:p14="http://schemas.microsoft.com/office/powerpoint/2010/main" val="1687826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6046FA-2A3A-428A-970F-50E71A9F8DA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4D8D344-6C5F-4A87-9ABC-A18D57BB7EBB}"/>
              </a:ext>
            </a:extLst>
          </p:cNvPr>
          <p:cNvSpPr>
            <a:spLocks noGrp="1"/>
          </p:cNvSpPr>
          <p:nvPr>
            <p:ph sz="half" idx="1"/>
          </p:nvPr>
        </p:nvSpPr>
        <p:spPr>
          <a:xfrm>
            <a:off x="838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96B5DB6-EA71-40D6-8B56-C0B66D42B543}"/>
              </a:ext>
            </a:extLst>
          </p:cNvPr>
          <p:cNvSpPr>
            <a:spLocks noGrp="1"/>
          </p:cNvSpPr>
          <p:nvPr>
            <p:ph sz="half" idx="2"/>
          </p:nvPr>
        </p:nvSpPr>
        <p:spPr>
          <a:xfrm>
            <a:off x="6172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FCE88C8-E063-44C0-95D4-0FD7285394B8}"/>
              </a:ext>
            </a:extLst>
          </p:cNvPr>
          <p:cNvSpPr>
            <a:spLocks noGrp="1"/>
          </p:cNvSpPr>
          <p:nvPr>
            <p:ph type="dt" sz="half" idx="10"/>
          </p:nvPr>
        </p:nvSpPr>
        <p:spPr/>
        <p:txBody>
          <a:bodyPr/>
          <a:lstStyle/>
          <a:p>
            <a:fld id="{12018E37-F44B-4296-9E45-C67C438A756F}" type="datetimeFigureOut">
              <a:rPr lang="fr-FR" smtClean="0"/>
              <a:t>04/03/2022</a:t>
            </a:fld>
            <a:endParaRPr lang="fr-FR"/>
          </a:p>
        </p:txBody>
      </p:sp>
      <p:sp>
        <p:nvSpPr>
          <p:cNvPr id="6" name="Espace réservé du pied de page 5">
            <a:extLst>
              <a:ext uri="{FF2B5EF4-FFF2-40B4-BE49-F238E27FC236}">
                <a16:creationId xmlns:a16="http://schemas.microsoft.com/office/drawing/2014/main" id="{90D35A51-8730-45CA-A3BE-D054B28F215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3DEAAD0-2BED-4957-BD9F-511F9A3CE6E2}"/>
              </a:ext>
            </a:extLst>
          </p:cNvPr>
          <p:cNvSpPr>
            <a:spLocks noGrp="1"/>
          </p:cNvSpPr>
          <p:nvPr>
            <p:ph type="sldNum" sz="quarter" idx="12"/>
          </p:nvPr>
        </p:nvSpPr>
        <p:spPr/>
        <p:txBody>
          <a:bodyPr/>
          <a:lstStyle/>
          <a:p>
            <a:fld id="{1F3A8179-28DA-43EF-85E2-6F46A700278F}" type="slidenum">
              <a:rPr lang="fr-FR" smtClean="0"/>
              <a:t>‹N°›</a:t>
            </a:fld>
            <a:endParaRPr lang="fr-FR"/>
          </a:p>
        </p:txBody>
      </p:sp>
    </p:spTree>
    <p:extLst>
      <p:ext uri="{BB962C8B-B14F-4D97-AF65-F5344CB8AC3E}">
        <p14:creationId xmlns:p14="http://schemas.microsoft.com/office/powerpoint/2010/main" val="13244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058001-DC20-4689-90EE-21A4408A2F2B}"/>
              </a:ext>
            </a:extLst>
          </p:cNvPr>
          <p:cNvSpPr>
            <a:spLocks noGrp="1"/>
          </p:cNvSpPr>
          <p:nvPr>
            <p:ph type="title"/>
          </p:nvPr>
        </p:nvSpPr>
        <p:spPr>
          <a:xfrm>
            <a:off x="839788" y="365126"/>
            <a:ext cx="10515600" cy="1325564"/>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842364B-29C6-47EA-AA5A-3AFFFA9D6B1D}"/>
              </a:ext>
            </a:extLst>
          </p:cNvPr>
          <p:cNvSpPr>
            <a:spLocks noGrp="1"/>
          </p:cNvSpPr>
          <p:nvPr>
            <p:ph type="body" idx="1"/>
          </p:nvPr>
        </p:nvSpPr>
        <p:spPr>
          <a:xfrm>
            <a:off x="839789" y="1681164"/>
            <a:ext cx="5157787" cy="823912"/>
          </a:xfrm>
        </p:spPr>
        <p:txBody>
          <a:bodyPr anchor="b"/>
          <a:lstStyle>
            <a:lvl1pPr marL="0" indent="0">
              <a:buNone/>
              <a:defRPr sz="2397" b="1"/>
            </a:lvl1pPr>
            <a:lvl2pPr marL="456641" indent="0">
              <a:buNone/>
              <a:defRPr sz="1997" b="1"/>
            </a:lvl2pPr>
            <a:lvl3pPr marL="913280" indent="0">
              <a:buNone/>
              <a:defRPr sz="1797" b="1"/>
            </a:lvl3pPr>
            <a:lvl4pPr marL="1369920" indent="0">
              <a:buNone/>
              <a:defRPr sz="1599" b="1"/>
            </a:lvl4pPr>
            <a:lvl5pPr marL="1826560" indent="0">
              <a:buNone/>
              <a:defRPr sz="1599" b="1"/>
            </a:lvl5pPr>
            <a:lvl6pPr marL="2283200" indent="0">
              <a:buNone/>
              <a:defRPr sz="1599" b="1"/>
            </a:lvl6pPr>
            <a:lvl7pPr marL="2739840" indent="0">
              <a:buNone/>
              <a:defRPr sz="1599" b="1"/>
            </a:lvl7pPr>
            <a:lvl8pPr marL="3196480" indent="0">
              <a:buNone/>
              <a:defRPr sz="1599" b="1"/>
            </a:lvl8pPr>
            <a:lvl9pPr marL="3653119" indent="0">
              <a:buNone/>
              <a:defRPr sz="1599"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E8A08D7-A3A8-47FA-BEBB-9BC469C3793C}"/>
              </a:ext>
            </a:extLst>
          </p:cNvPr>
          <p:cNvSpPr>
            <a:spLocks noGrp="1"/>
          </p:cNvSpPr>
          <p:nvPr>
            <p:ph sz="half" idx="2"/>
          </p:nvPr>
        </p:nvSpPr>
        <p:spPr>
          <a:xfrm>
            <a:off x="839789" y="2505077"/>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20C7F9F-38A3-4FAD-9BB0-1E69678E37CA}"/>
              </a:ext>
            </a:extLst>
          </p:cNvPr>
          <p:cNvSpPr>
            <a:spLocks noGrp="1"/>
          </p:cNvSpPr>
          <p:nvPr>
            <p:ph type="body" sz="quarter" idx="3"/>
          </p:nvPr>
        </p:nvSpPr>
        <p:spPr>
          <a:xfrm>
            <a:off x="6172202" y="1681164"/>
            <a:ext cx="5183188" cy="823912"/>
          </a:xfrm>
        </p:spPr>
        <p:txBody>
          <a:bodyPr anchor="b"/>
          <a:lstStyle>
            <a:lvl1pPr marL="0" indent="0">
              <a:buNone/>
              <a:defRPr sz="2397" b="1"/>
            </a:lvl1pPr>
            <a:lvl2pPr marL="456641" indent="0">
              <a:buNone/>
              <a:defRPr sz="1997" b="1"/>
            </a:lvl2pPr>
            <a:lvl3pPr marL="913280" indent="0">
              <a:buNone/>
              <a:defRPr sz="1797" b="1"/>
            </a:lvl3pPr>
            <a:lvl4pPr marL="1369920" indent="0">
              <a:buNone/>
              <a:defRPr sz="1599" b="1"/>
            </a:lvl4pPr>
            <a:lvl5pPr marL="1826560" indent="0">
              <a:buNone/>
              <a:defRPr sz="1599" b="1"/>
            </a:lvl5pPr>
            <a:lvl6pPr marL="2283200" indent="0">
              <a:buNone/>
              <a:defRPr sz="1599" b="1"/>
            </a:lvl6pPr>
            <a:lvl7pPr marL="2739840" indent="0">
              <a:buNone/>
              <a:defRPr sz="1599" b="1"/>
            </a:lvl7pPr>
            <a:lvl8pPr marL="3196480" indent="0">
              <a:buNone/>
              <a:defRPr sz="1599" b="1"/>
            </a:lvl8pPr>
            <a:lvl9pPr marL="3653119" indent="0">
              <a:buNone/>
              <a:defRPr sz="1599"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6C6BCE4-EC28-46E2-9D10-1CA08BC9F8B2}"/>
              </a:ext>
            </a:extLst>
          </p:cNvPr>
          <p:cNvSpPr>
            <a:spLocks noGrp="1"/>
          </p:cNvSpPr>
          <p:nvPr>
            <p:ph sz="quarter" idx="4"/>
          </p:nvPr>
        </p:nvSpPr>
        <p:spPr>
          <a:xfrm>
            <a:off x="6172202" y="2505077"/>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3E4D002-6A9D-4463-AFAA-A5A4F7F8BDFA}"/>
              </a:ext>
            </a:extLst>
          </p:cNvPr>
          <p:cNvSpPr>
            <a:spLocks noGrp="1"/>
          </p:cNvSpPr>
          <p:nvPr>
            <p:ph type="dt" sz="half" idx="10"/>
          </p:nvPr>
        </p:nvSpPr>
        <p:spPr/>
        <p:txBody>
          <a:bodyPr/>
          <a:lstStyle/>
          <a:p>
            <a:fld id="{12018E37-F44B-4296-9E45-C67C438A756F}" type="datetimeFigureOut">
              <a:rPr lang="fr-FR" smtClean="0"/>
              <a:t>04/03/2022</a:t>
            </a:fld>
            <a:endParaRPr lang="fr-FR"/>
          </a:p>
        </p:txBody>
      </p:sp>
      <p:sp>
        <p:nvSpPr>
          <p:cNvPr id="8" name="Espace réservé du pied de page 7">
            <a:extLst>
              <a:ext uri="{FF2B5EF4-FFF2-40B4-BE49-F238E27FC236}">
                <a16:creationId xmlns:a16="http://schemas.microsoft.com/office/drawing/2014/main" id="{C3BC4306-9000-424A-A859-52F79BAE1F4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90E0180-CF30-45FD-B28A-4C00BC79EEDF}"/>
              </a:ext>
            </a:extLst>
          </p:cNvPr>
          <p:cNvSpPr>
            <a:spLocks noGrp="1"/>
          </p:cNvSpPr>
          <p:nvPr>
            <p:ph type="sldNum" sz="quarter" idx="12"/>
          </p:nvPr>
        </p:nvSpPr>
        <p:spPr/>
        <p:txBody>
          <a:bodyPr/>
          <a:lstStyle/>
          <a:p>
            <a:fld id="{1F3A8179-28DA-43EF-85E2-6F46A700278F}" type="slidenum">
              <a:rPr lang="fr-FR" smtClean="0"/>
              <a:t>‹N°›</a:t>
            </a:fld>
            <a:endParaRPr lang="fr-FR"/>
          </a:p>
        </p:txBody>
      </p:sp>
    </p:spTree>
    <p:extLst>
      <p:ext uri="{BB962C8B-B14F-4D97-AF65-F5344CB8AC3E}">
        <p14:creationId xmlns:p14="http://schemas.microsoft.com/office/powerpoint/2010/main" val="21685119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AD2DC3-644D-4FC8-AF35-A2373823E12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B837C37-1453-42CE-8A15-B462A9B62C0A}"/>
              </a:ext>
            </a:extLst>
          </p:cNvPr>
          <p:cNvSpPr>
            <a:spLocks noGrp="1"/>
          </p:cNvSpPr>
          <p:nvPr>
            <p:ph type="dt" sz="half" idx="10"/>
          </p:nvPr>
        </p:nvSpPr>
        <p:spPr/>
        <p:txBody>
          <a:bodyPr/>
          <a:lstStyle/>
          <a:p>
            <a:fld id="{12018E37-F44B-4296-9E45-C67C438A756F}" type="datetimeFigureOut">
              <a:rPr lang="fr-FR" smtClean="0"/>
              <a:t>04/03/2022</a:t>
            </a:fld>
            <a:endParaRPr lang="fr-FR"/>
          </a:p>
        </p:txBody>
      </p:sp>
      <p:sp>
        <p:nvSpPr>
          <p:cNvPr id="4" name="Espace réservé du pied de page 3">
            <a:extLst>
              <a:ext uri="{FF2B5EF4-FFF2-40B4-BE49-F238E27FC236}">
                <a16:creationId xmlns:a16="http://schemas.microsoft.com/office/drawing/2014/main" id="{68511CCC-EC56-4619-84F6-CF314C94BEE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406B6CB-EE4E-40C8-820D-82D81F44340E}"/>
              </a:ext>
            </a:extLst>
          </p:cNvPr>
          <p:cNvSpPr>
            <a:spLocks noGrp="1"/>
          </p:cNvSpPr>
          <p:nvPr>
            <p:ph type="sldNum" sz="quarter" idx="12"/>
          </p:nvPr>
        </p:nvSpPr>
        <p:spPr/>
        <p:txBody>
          <a:bodyPr/>
          <a:lstStyle/>
          <a:p>
            <a:fld id="{1F3A8179-28DA-43EF-85E2-6F46A700278F}" type="slidenum">
              <a:rPr lang="fr-FR" smtClean="0"/>
              <a:t>‹N°›</a:t>
            </a:fld>
            <a:endParaRPr lang="fr-FR"/>
          </a:p>
        </p:txBody>
      </p:sp>
    </p:spTree>
    <p:extLst>
      <p:ext uri="{BB962C8B-B14F-4D97-AF65-F5344CB8AC3E}">
        <p14:creationId xmlns:p14="http://schemas.microsoft.com/office/powerpoint/2010/main" val="186013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4B3AE010-C183-4723-A6EE-65388D47FF3F}" type="datetime1">
              <a:rPr lang="fr-FR" smtClean="0"/>
              <a:t>04/03/2022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D370960-FEA4-4365-9C7C-0F5E7445E9AF}" type="slidenum">
              <a:rPr lang="fr-FR" smtClean="0"/>
              <a:t>‹N°›</a:t>
            </a:fld>
            <a:endParaRPr lang="fr-FR"/>
          </a:p>
        </p:txBody>
      </p:sp>
    </p:spTree>
    <p:extLst>
      <p:ext uri="{BB962C8B-B14F-4D97-AF65-F5344CB8AC3E}">
        <p14:creationId xmlns:p14="http://schemas.microsoft.com/office/powerpoint/2010/main" val="19632887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E424D44-D220-4DBB-9608-C70393D35E7F}"/>
              </a:ext>
            </a:extLst>
          </p:cNvPr>
          <p:cNvSpPr>
            <a:spLocks noGrp="1"/>
          </p:cNvSpPr>
          <p:nvPr>
            <p:ph type="dt" sz="half" idx="10"/>
          </p:nvPr>
        </p:nvSpPr>
        <p:spPr/>
        <p:txBody>
          <a:bodyPr/>
          <a:lstStyle/>
          <a:p>
            <a:fld id="{12018E37-F44B-4296-9E45-C67C438A756F}" type="datetimeFigureOut">
              <a:rPr lang="fr-FR" smtClean="0"/>
              <a:t>04/03/2022</a:t>
            </a:fld>
            <a:endParaRPr lang="fr-FR"/>
          </a:p>
        </p:txBody>
      </p:sp>
      <p:sp>
        <p:nvSpPr>
          <p:cNvPr id="3" name="Espace réservé du pied de page 2">
            <a:extLst>
              <a:ext uri="{FF2B5EF4-FFF2-40B4-BE49-F238E27FC236}">
                <a16:creationId xmlns:a16="http://schemas.microsoft.com/office/drawing/2014/main" id="{6D5C2CF0-5DDF-4AD7-A820-193A481A9F3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EA03B11-1D92-4393-B979-65A23BD12F4F}"/>
              </a:ext>
            </a:extLst>
          </p:cNvPr>
          <p:cNvSpPr>
            <a:spLocks noGrp="1"/>
          </p:cNvSpPr>
          <p:nvPr>
            <p:ph type="sldNum" sz="quarter" idx="12"/>
          </p:nvPr>
        </p:nvSpPr>
        <p:spPr/>
        <p:txBody>
          <a:bodyPr/>
          <a:lstStyle/>
          <a:p>
            <a:fld id="{1F3A8179-28DA-43EF-85E2-6F46A700278F}" type="slidenum">
              <a:rPr lang="fr-FR" smtClean="0"/>
              <a:t>‹N°›</a:t>
            </a:fld>
            <a:endParaRPr lang="fr-FR"/>
          </a:p>
        </p:txBody>
      </p:sp>
    </p:spTree>
    <p:extLst>
      <p:ext uri="{BB962C8B-B14F-4D97-AF65-F5344CB8AC3E}">
        <p14:creationId xmlns:p14="http://schemas.microsoft.com/office/powerpoint/2010/main" val="394594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8BC329-1C88-4C5E-9058-C027140293E7}"/>
              </a:ext>
            </a:extLst>
          </p:cNvPr>
          <p:cNvSpPr>
            <a:spLocks noGrp="1"/>
          </p:cNvSpPr>
          <p:nvPr>
            <p:ph type="title"/>
          </p:nvPr>
        </p:nvSpPr>
        <p:spPr>
          <a:xfrm>
            <a:off x="839788" y="457200"/>
            <a:ext cx="3932237" cy="1600200"/>
          </a:xfrm>
        </p:spPr>
        <p:txBody>
          <a:bodyPr anchor="b"/>
          <a:lstStyle>
            <a:lvl1pPr>
              <a:defRPr sz="3196"/>
            </a:lvl1pPr>
          </a:lstStyle>
          <a:p>
            <a:r>
              <a:rPr lang="fr-FR"/>
              <a:t>Modifiez le style du titre</a:t>
            </a:r>
          </a:p>
        </p:txBody>
      </p:sp>
      <p:sp>
        <p:nvSpPr>
          <p:cNvPr id="3" name="Espace réservé du contenu 2">
            <a:extLst>
              <a:ext uri="{FF2B5EF4-FFF2-40B4-BE49-F238E27FC236}">
                <a16:creationId xmlns:a16="http://schemas.microsoft.com/office/drawing/2014/main" id="{10979A96-1DD4-4A7F-AB85-CB189A96C583}"/>
              </a:ext>
            </a:extLst>
          </p:cNvPr>
          <p:cNvSpPr>
            <a:spLocks noGrp="1"/>
          </p:cNvSpPr>
          <p:nvPr>
            <p:ph idx="1"/>
          </p:nvPr>
        </p:nvSpPr>
        <p:spPr>
          <a:xfrm>
            <a:off x="5183188" y="987427"/>
            <a:ext cx="6172200" cy="4873624"/>
          </a:xfrm>
        </p:spPr>
        <p:txBody>
          <a:bodyPr/>
          <a:lstStyle>
            <a:lvl1pPr>
              <a:defRPr sz="3196"/>
            </a:lvl1pPr>
            <a:lvl2pPr>
              <a:defRPr sz="2796"/>
            </a:lvl2pPr>
            <a:lvl3pPr>
              <a:defRPr sz="2397"/>
            </a:lvl3pPr>
            <a:lvl4pPr>
              <a:defRPr sz="1997"/>
            </a:lvl4pPr>
            <a:lvl5pPr>
              <a:defRPr sz="1997"/>
            </a:lvl5pPr>
            <a:lvl6pPr>
              <a:defRPr sz="1997"/>
            </a:lvl6pPr>
            <a:lvl7pPr>
              <a:defRPr sz="1997"/>
            </a:lvl7pPr>
            <a:lvl8pPr>
              <a:defRPr sz="1997"/>
            </a:lvl8pPr>
            <a:lvl9pPr>
              <a:defRPr sz="1997"/>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03F6643-101C-4991-AC18-0BDF6E5A0F58}"/>
              </a:ext>
            </a:extLst>
          </p:cNvPr>
          <p:cNvSpPr>
            <a:spLocks noGrp="1"/>
          </p:cNvSpPr>
          <p:nvPr>
            <p:ph type="body" sz="half" idx="2"/>
          </p:nvPr>
        </p:nvSpPr>
        <p:spPr>
          <a:xfrm>
            <a:off x="839788" y="2057401"/>
            <a:ext cx="3932237" cy="3811588"/>
          </a:xfrm>
        </p:spPr>
        <p:txBody>
          <a:bodyPr/>
          <a:lstStyle>
            <a:lvl1pPr marL="0" indent="0">
              <a:buNone/>
              <a:defRPr sz="1599"/>
            </a:lvl1pPr>
            <a:lvl2pPr marL="456641" indent="0">
              <a:buNone/>
              <a:defRPr sz="1399"/>
            </a:lvl2pPr>
            <a:lvl3pPr marL="913280" indent="0">
              <a:buNone/>
              <a:defRPr sz="1199"/>
            </a:lvl3pPr>
            <a:lvl4pPr marL="1369920" indent="0">
              <a:buNone/>
              <a:defRPr sz="999"/>
            </a:lvl4pPr>
            <a:lvl5pPr marL="1826560" indent="0">
              <a:buNone/>
              <a:defRPr sz="999"/>
            </a:lvl5pPr>
            <a:lvl6pPr marL="2283200" indent="0">
              <a:buNone/>
              <a:defRPr sz="999"/>
            </a:lvl6pPr>
            <a:lvl7pPr marL="2739840" indent="0">
              <a:buNone/>
              <a:defRPr sz="999"/>
            </a:lvl7pPr>
            <a:lvl8pPr marL="3196480" indent="0">
              <a:buNone/>
              <a:defRPr sz="999"/>
            </a:lvl8pPr>
            <a:lvl9pPr marL="3653119" indent="0">
              <a:buNone/>
              <a:defRPr sz="999"/>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806CAE8-DA15-43B2-A69A-A5262B589710}"/>
              </a:ext>
            </a:extLst>
          </p:cNvPr>
          <p:cNvSpPr>
            <a:spLocks noGrp="1"/>
          </p:cNvSpPr>
          <p:nvPr>
            <p:ph type="dt" sz="half" idx="10"/>
          </p:nvPr>
        </p:nvSpPr>
        <p:spPr/>
        <p:txBody>
          <a:bodyPr/>
          <a:lstStyle/>
          <a:p>
            <a:fld id="{12018E37-F44B-4296-9E45-C67C438A756F}" type="datetimeFigureOut">
              <a:rPr lang="fr-FR" smtClean="0"/>
              <a:t>04/03/2022</a:t>
            </a:fld>
            <a:endParaRPr lang="fr-FR"/>
          </a:p>
        </p:txBody>
      </p:sp>
      <p:sp>
        <p:nvSpPr>
          <p:cNvPr id="6" name="Espace réservé du pied de page 5">
            <a:extLst>
              <a:ext uri="{FF2B5EF4-FFF2-40B4-BE49-F238E27FC236}">
                <a16:creationId xmlns:a16="http://schemas.microsoft.com/office/drawing/2014/main" id="{81488ACA-01AE-4C03-ACE1-34AB423AA91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3463EFC-96A2-45A1-B746-D05327E22AF3}"/>
              </a:ext>
            </a:extLst>
          </p:cNvPr>
          <p:cNvSpPr>
            <a:spLocks noGrp="1"/>
          </p:cNvSpPr>
          <p:nvPr>
            <p:ph type="sldNum" sz="quarter" idx="12"/>
          </p:nvPr>
        </p:nvSpPr>
        <p:spPr/>
        <p:txBody>
          <a:bodyPr/>
          <a:lstStyle/>
          <a:p>
            <a:fld id="{1F3A8179-28DA-43EF-85E2-6F46A700278F}" type="slidenum">
              <a:rPr lang="fr-FR" smtClean="0"/>
              <a:t>‹N°›</a:t>
            </a:fld>
            <a:endParaRPr lang="fr-FR"/>
          </a:p>
        </p:txBody>
      </p:sp>
    </p:spTree>
    <p:extLst>
      <p:ext uri="{BB962C8B-B14F-4D97-AF65-F5344CB8AC3E}">
        <p14:creationId xmlns:p14="http://schemas.microsoft.com/office/powerpoint/2010/main" val="11256449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79841-B1DB-4A96-B584-14FA19F51C4B}"/>
              </a:ext>
            </a:extLst>
          </p:cNvPr>
          <p:cNvSpPr>
            <a:spLocks noGrp="1"/>
          </p:cNvSpPr>
          <p:nvPr>
            <p:ph type="title"/>
          </p:nvPr>
        </p:nvSpPr>
        <p:spPr>
          <a:xfrm>
            <a:off x="839788" y="457200"/>
            <a:ext cx="3932237" cy="1600200"/>
          </a:xfrm>
        </p:spPr>
        <p:txBody>
          <a:bodyPr anchor="b"/>
          <a:lstStyle>
            <a:lvl1pPr>
              <a:defRPr sz="3196"/>
            </a:lvl1pPr>
          </a:lstStyle>
          <a:p>
            <a:r>
              <a:rPr lang="fr-FR"/>
              <a:t>Modifiez le style du titre</a:t>
            </a:r>
          </a:p>
        </p:txBody>
      </p:sp>
      <p:sp>
        <p:nvSpPr>
          <p:cNvPr id="3" name="Espace réservé pour une image  2">
            <a:extLst>
              <a:ext uri="{FF2B5EF4-FFF2-40B4-BE49-F238E27FC236}">
                <a16:creationId xmlns:a16="http://schemas.microsoft.com/office/drawing/2014/main" id="{EAD47AB9-C8CC-4473-96A2-B958C2AB30DC}"/>
              </a:ext>
            </a:extLst>
          </p:cNvPr>
          <p:cNvSpPr>
            <a:spLocks noGrp="1"/>
          </p:cNvSpPr>
          <p:nvPr>
            <p:ph type="pic" idx="1"/>
          </p:nvPr>
        </p:nvSpPr>
        <p:spPr>
          <a:xfrm>
            <a:off x="5183188" y="987427"/>
            <a:ext cx="6172200" cy="4873624"/>
          </a:xfrm>
        </p:spPr>
        <p:txBody>
          <a:bodyPr/>
          <a:lstStyle>
            <a:lvl1pPr marL="0" indent="0">
              <a:buNone/>
              <a:defRPr sz="3196"/>
            </a:lvl1pPr>
            <a:lvl2pPr marL="456641" indent="0">
              <a:buNone/>
              <a:defRPr sz="2796"/>
            </a:lvl2pPr>
            <a:lvl3pPr marL="913280" indent="0">
              <a:buNone/>
              <a:defRPr sz="2397"/>
            </a:lvl3pPr>
            <a:lvl4pPr marL="1369920" indent="0">
              <a:buNone/>
              <a:defRPr sz="1997"/>
            </a:lvl4pPr>
            <a:lvl5pPr marL="1826560" indent="0">
              <a:buNone/>
              <a:defRPr sz="1997"/>
            </a:lvl5pPr>
            <a:lvl6pPr marL="2283200" indent="0">
              <a:buNone/>
              <a:defRPr sz="1997"/>
            </a:lvl6pPr>
            <a:lvl7pPr marL="2739840" indent="0">
              <a:buNone/>
              <a:defRPr sz="1997"/>
            </a:lvl7pPr>
            <a:lvl8pPr marL="3196480" indent="0">
              <a:buNone/>
              <a:defRPr sz="1997"/>
            </a:lvl8pPr>
            <a:lvl9pPr marL="3653119" indent="0">
              <a:buNone/>
              <a:defRPr sz="1997"/>
            </a:lvl9pPr>
          </a:lstStyle>
          <a:p>
            <a:r>
              <a:rPr lang="fr-FR"/>
              <a:t>Cliquez sur l'icône pour ajouter une image</a:t>
            </a:r>
          </a:p>
        </p:txBody>
      </p:sp>
      <p:sp>
        <p:nvSpPr>
          <p:cNvPr id="4" name="Espace réservé du texte 3">
            <a:extLst>
              <a:ext uri="{FF2B5EF4-FFF2-40B4-BE49-F238E27FC236}">
                <a16:creationId xmlns:a16="http://schemas.microsoft.com/office/drawing/2014/main" id="{E2340F58-BC9A-4D05-9D75-F8DBC300DE85}"/>
              </a:ext>
            </a:extLst>
          </p:cNvPr>
          <p:cNvSpPr>
            <a:spLocks noGrp="1"/>
          </p:cNvSpPr>
          <p:nvPr>
            <p:ph type="body" sz="half" idx="2"/>
          </p:nvPr>
        </p:nvSpPr>
        <p:spPr>
          <a:xfrm>
            <a:off x="839788" y="2057401"/>
            <a:ext cx="3932237" cy="3811588"/>
          </a:xfrm>
        </p:spPr>
        <p:txBody>
          <a:bodyPr/>
          <a:lstStyle>
            <a:lvl1pPr marL="0" indent="0">
              <a:buNone/>
              <a:defRPr sz="1599"/>
            </a:lvl1pPr>
            <a:lvl2pPr marL="456641" indent="0">
              <a:buNone/>
              <a:defRPr sz="1399"/>
            </a:lvl2pPr>
            <a:lvl3pPr marL="913280" indent="0">
              <a:buNone/>
              <a:defRPr sz="1199"/>
            </a:lvl3pPr>
            <a:lvl4pPr marL="1369920" indent="0">
              <a:buNone/>
              <a:defRPr sz="999"/>
            </a:lvl4pPr>
            <a:lvl5pPr marL="1826560" indent="0">
              <a:buNone/>
              <a:defRPr sz="999"/>
            </a:lvl5pPr>
            <a:lvl6pPr marL="2283200" indent="0">
              <a:buNone/>
              <a:defRPr sz="999"/>
            </a:lvl6pPr>
            <a:lvl7pPr marL="2739840" indent="0">
              <a:buNone/>
              <a:defRPr sz="999"/>
            </a:lvl7pPr>
            <a:lvl8pPr marL="3196480" indent="0">
              <a:buNone/>
              <a:defRPr sz="999"/>
            </a:lvl8pPr>
            <a:lvl9pPr marL="3653119" indent="0">
              <a:buNone/>
              <a:defRPr sz="999"/>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2D53EEF-B384-4A98-B937-AE0B19439620}"/>
              </a:ext>
            </a:extLst>
          </p:cNvPr>
          <p:cNvSpPr>
            <a:spLocks noGrp="1"/>
          </p:cNvSpPr>
          <p:nvPr>
            <p:ph type="dt" sz="half" idx="10"/>
          </p:nvPr>
        </p:nvSpPr>
        <p:spPr/>
        <p:txBody>
          <a:bodyPr/>
          <a:lstStyle/>
          <a:p>
            <a:fld id="{12018E37-F44B-4296-9E45-C67C438A756F}" type="datetimeFigureOut">
              <a:rPr lang="fr-FR" smtClean="0"/>
              <a:t>04/03/2022</a:t>
            </a:fld>
            <a:endParaRPr lang="fr-FR"/>
          </a:p>
        </p:txBody>
      </p:sp>
      <p:sp>
        <p:nvSpPr>
          <p:cNvPr id="6" name="Espace réservé du pied de page 5">
            <a:extLst>
              <a:ext uri="{FF2B5EF4-FFF2-40B4-BE49-F238E27FC236}">
                <a16:creationId xmlns:a16="http://schemas.microsoft.com/office/drawing/2014/main" id="{48E0B54D-55D7-4EA6-B77F-3B907587B6B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EDEFD59-E00C-4213-8B2D-CF75CC4FA33D}"/>
              </a:ext>
            </a:extLst>
          </p:cNvPr>
          <p:cNvSpPr>
            <a:spLocks noGrp="1"/>
          </p:cNvSpPr>
          <p:nvPr>
            <p:ph type="sldNum" sz="quarter" idx="12"/>
          </p:nvPr>
        </p:nvSpPr>
        <p:spPr/>
        <p:txBody>
          <a:bodyPr/>
          <a:lstStyle/>
          <a:p>
            <a:fld id="{1F3A8179-28DA-43EF-85E2-6F46A700278F}" type="slidenum">
              <a:rPr lang="fr-FR" smtClean="0"/>
              <a:t>‹N°›</a:t>
            </a:fld>
            <a:endParaRPr lang="fr-FR"/>
          </a:p>
        </p:txBody>
      </p:sp>
    </p:spTree>
    <p:extLst>
      <p:ext uri="{BB962C8B-B14F-4D97-AF65-F5344CB8AC3E}">
        <p14:creationId xmlns:p14="http://schemas.microsoft.com/office/powerpoint/2010/main" val="21290414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C494C7-13B2-4C5E-B48C-96AA090EDB6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36A106E-6229-49A7-8F39-23FF4AAB5DF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E406FE6-7A53-4D98-AC13-64BD56FFEA52}"/>
              </a:ext>
            </a:extLst>
          </p:cNvPr>
          <p:cNvSpPr>
            <a:spLocks noGrp="1"/>
          </p:cNvSpPr>
          <p:nvPr>
            <p:ph type="dt" sz="half" idx="10"/>
          </p:nvPr>
        </p:nvSpPr>
        <p:spPr/>
        <p:txBody>
          <a:bodyPr/>
          <a:lstStyle/>
          <a:p>
            <a:fld id="{12018E37-F44B-4296-9E45-C67C438A756F}" type="datetimeFigureOut">
              <a:rPr lang="fr-FR" smtClean="0"/>
              <a:t>04/03/2022</a:t>
            </a:fld>
            <a:endParaRPr lang="fr-FR"/>
          </a:p>
        </p:txBody>
      </p:sp>
      <p:sp>
        <p:nvSpPr>
          <p:cNvPr id="5" name="Espace réservé du pied de page 4">
            <a:extLst>
              <a:ext uri="{FF2B5EF4-FFF2-40B4-BE49-F238E27FC236}">
                <a16:creationId xmlns:a16="http://schemas.microsoft.com/office/drawing/2014/main" id="{0353F352-4B88-4364-9949-154360D0BB4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E035961-175B-4DC9-9D2E-18C202E0D02C}"/>
              </a:ext>
            </a:extLst>
          </p:cNvPr>
          <p:cNvSpPr>
            <a:spLocks noGrp="1"/>
          </p:cNvSpPr>
          <p:nvPr>
            <p:ph type="sldNum" sz="quarter" idx="12"/>
          </p:nvPr>
        </p:nvSpPr>
        <p:spPr/>
        <p:txBody>
          <a:bodyPr/>
          <a:lstStyle/>
          <a:p>
            <a:fld id="{1F3A8179-28DA-43EF-85E2-6F46A700278F}" type="slidenum">
              <a:rPr lang="fr-FR" smtClean="0"/>
              <a:t>‹N°›</a:t>
            </a:fld>
            <a:endParaRPr lang="fr-FR"/>
          </a:p>
        </p:txBody>
      </p:sp>
    </p:spTree>
    <p:extLst>
      <p:ext uri="{BB962C8B-B14F-4D97-AF65-F5344CB8AC3E}">
        <p14:creationId xmlns:p14="http://schemas.microsoft.com/office/powerpoint/2010/main" val="8336100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C8E03C8-7CF7-4770-A025-B246322B516D}"/>
              </a:ext>
            </a:extLst>
          </p:cNvPr>
          <p:cNvSpPr>
            <a:spLocks noGrp="1"/>
          </p:cNvSpPr>
          <p:nvPr>
            <p:ph type="title" orient="vert"/>
          </p:nvPr>
        </p:nvSpPr>
        <p:spPr>
          <a:xfrm>
            <a:off x="8724902" y="365126"/>
            <a:ext cx="2628900" cy="5811839"/>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5B6BE23-60F3-4AD2-A305-AC562C340463}"/>
              </a:ext>
            </a:extLst>
          </p:cNvPr>
          <p:cNvSpPr>
            <a:spLocks noGrp="1"/>
          </p:cNvSpPr>
          <p:nvPr>
            <p:ph type="body" orient="vert" idx="1"/>
          </p:nvPr>
        </p:nvSpPr>
        <p:spPr>
          <a:xfrm>
            <a:off x="838202" y="365126"/>
            <a:ext cx="7734300" cy="581183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EC6CD52-D5BE-4CE3-B6F3-EB2F4EC171FB}"/>
              </a:ext>
            </a:extLst>
          </p:cNvPr>
          <p:cNvSpPr>
            <a:spLocks noGrp="1"/>
          </p:cNvSpPr>
          <p:nvPr>
            <p:ph type="dt" sz="half" idx="10"/>
          </p:nvPr>
        </p:nvSpPr>
        <p:spPr/>
        <p:txBody>
          <a:bodyPr/>
          <a:lstStyle/>
          <a:p>
            <a:fld id="{12018E37-F44B-4296-9E45-C67C438A756F}" type="datetimeFigureOut">
              <a:rPr lang="fr-FR" smtClean="0"/>
              <a:t>04/03/2022</a:t>
            </a:fld>
            <a:endParaRPr lang="fr-FR"/>
          </a:p>
        </p:txBody>
      </p:sp>
      <p:sp>
        <p:nvSpPr>
          <p:cNvPr id="5" name="Espace réservé du pied de page 4">
            <a:extLst>
              <a:ext uri="{FF2B5EF4-FFF2-40B4-BE49-F238E27FC236}">
                <a16:creationId xmlns:a16="http://schemas.microsoft.com/office/drawing/2014/main" id="{7CADAF4B-EA1D-4FA8-B6AE-30BB601E993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7A790D2-22C7-4FAE-A96A-BD9C193DFC0C}"/>
              </a:ext>
            </a:extLst>
          </p:cNvPr>
          <p:cNvSpPr>
            <a:spLocks noGrp="1"/>
          </p:cNvSpPr>
          <p:nvPr>
            <p:ph type="sldNum" sz="quarter" idx="12"/>
          </p:nvPr>
        </p:nvSpPr>
        <p:spPr/>
        <p:txBody>
          <a:bodyPr/>
          <a:lstStyle/>
          <a:p>
            <a:fld id="{1F3A8179-28DA-43EF-85E2-6F46A700278F}" type="slidenum">
              <a:rPr lang="fr-FR" smtClean="0"/>
              <a:t>‹N°›</a:t>
            </a:fld>
            <a:endParaRPr lang="fr-FR"/>
          </a:p>
        </p:txBody>
      </p:sp>
    </p:spTree>
    <p:extLst>
      <p:ext uri="{BB962C8B-B14F-4D97-AF65-F5344CB8AC3E}">
        <p14:creationId xmlns:p14="http://schemas.microsoft.com/office/powerpoint/2010/main" val="30607411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95" b="1" i="0">
                <a:solidFill>
                  <a:schemeClr val="bg1"/>
                </a:solidFill>
                <a:latin typeface="HelveticaNeue-Bold"/>
                <a:cs typeface="HelveticaNeue-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825050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95" b="1" i="0">
                <a:solidFill>
                  <a:schemeClr val="bg1"/>
                </a:solidFill>
                <a:latin typeface="HelveticaNeue-Bold"/>
                <a:cs typeface="HelveticaNeue-Bold"/>
              </a:defRPr>
            </a:lvl1pPr>
          </a:lstStyle>
          <a:p>
            <a:endParaRPr/>
          </a:p>
        </p:txBody>
      </p:sp>
      <p:sp>
        <p:nvSpPr>
          <p:cNvPr id="3" name="Holder 3"/>
          <p:cNvSpPr>
            <a:spLocks noGrp="1"/>
          </p:cNvSpPr>
          <p:nvPr>
            <p:ph sz="half" idx="2"/>
          </p:nvPr>
        </p:nvSpPr>
        <p:spPr>
          <a:xfrm>
            <a:off x="609600" y="1577340"/>
            <a:ext cx="5303520" cy="38728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28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1219170"/>
            <a:endParaRPr lang="fr-F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1219170"/>
            <a:fld id="{1D8BD707-D9CF-40AE-B4C6-C98DA3205C09}" type="datetimeFigureOut">
              <a:rPr lang="en-US" smtClean="0">
                <a:solidFill>
                  <a:prstClr val="black">
                    <a:tint val="75000"/>
                  </a:prstClr>
                </a:solidFill>
              </a:rPr>
              <a:pPr defTabSz="1219170"/>
              <a:t>3/4/2022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1219170"/>
            <a:fld id="{B6F15528-21DE-4FAA-801E-634DDDAF4B2B}"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42453007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24622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1423674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383706" y="2231306"/>
            <a:ext cx="2246205" cy="328231"/>
          </a:xfrm>
        </p:spPr>
        <p:txBody>
          <a:bodyPr lIns="0" tIns="0" rIns="0" bIns="0"/>
          <a:lstStyle>
            <a:lvl1pPr>
              <a:defRPr sz="2133" b="1" i="0">
                <a:solidFill>
                  <a:srgbClr val="FF7900"/>
                </a:solidFill>
                <a:latin typeface="Arial"/>
                <a:cs typeface="Arial"/>
              </a:defRPr>
            </a:lvl1pPr>
          </a:lstStyle>
          <a:p>
            <a:endParaRPr/>
          </a:p>
        </p:txBody>
      </p:sp>
      <p:sp>
        <p:nvSpPr>
          <p:cNvPr id="3" name="Holder 3"/>
          <p:cNvSpPr>
            <a:spLocks noGrp="1"/>
          </p:cNvSpPr>
          <p:nvPr>
            <p:ph type="body" idx="1"/>
          </p:nvPr>
        </p:nvSpPr>
        <p:spPr>
          <a:xfrm>
            <a:off x="495536" y="2323591"/>
            <a:ext cx="6864773" cy="574453"/>
          </a:xfrm>
        </p:spPr>
        <p:txBody>
          <a:bodyPr lIns="0" tIns="0" rIns="0" bIns="0"/>
          <a:lstStyle>
            <a:lvl1pPr>
              <a:defRPr sz="3733" b="1" i="0">
                <a:solidFill>
                  <a:srgbClr val="FF66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1009542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383706" y="2231306"/>
            <a:ext cx="2246205" cy="328231"/>
          </a:xfrm>
        </p:spPr>
        <p:txBody>
          <a:bodyPr lIns="0" tIns="0" rIns="0" bIns="0"/>
          <a:lstStyle>
            <a:lvl1pPr>
              <a:defRPr sz="2133" b="1" i="0">
                <a:solidFill>
                  <a:srgbClr val="FF7900"/>
                </a:solidFill>
                <a:latin typeface="Arial"/>
                <a:cs typeface="Arial"/>
              </a:defRPr>
            </a:lvl1pPr>
          </a:lstStyle>
          <a:p>
            <a:endParaRPr/>
          </a:p>
        </p:txBody>
      </p:sp>
      <p:sp>
        <p:nvSpPr>
          <p:cNvPr id="3" name="Holder 3"/>
          <p:cNvSpPr>
            <a:spLocks noGrp="1"/>
          </p:cNvSpPr>
          <p:nvPr>
            <p:ph sz="half" idx="2"/>
          </p:nvPr>
        </p:nvSpPr>
        <p:spPr>
          <a:xfrm>
            <a:off x="505697" y="1226244"/>
            <a:ext cx="4139353" cy="574453"/>
          </a:xfrm>
          <a:prstGeom prst="rect">
            <a:avLst/>
          </a:prstGeom>
        </p:spPr>
        <p:txBody>
          <a:bodyPr wrap="square" lIns="0" tIns="0" rIns="0" bIns="0">
            <a:spAutoFit/>
          </a:bodyPr>
          <a:lstStyle>
            <a:lvl1pPr>
              <a:defRPr sz="3733" b="1" i="0">
                <a:solidFill>
                  <a:schemeClr val="bg1"/>
                </a:solidFill>
                <a:latin typeface="Arial"/>
                <a:cs typeface="Arial"/>
              </a:defRPr>
            </a:lvl1pPr>
          </a:lstStyle>
          <a:p>
            <a:endParaRPr/>
          </a:p>
        </p:txBody>
      </p:sp>
      <p:sp>
        <p:nvSpPr>
          <p:cNvPr id="4" name="Holder 4"/>
          <p:cNvSpPr>
            <a:spLocks noGrp="1"/>
          </p:cNvSpPr>
          <p:nvPr>
            <p:ph sz="half" idx="3"/>
          </p:nvPr>
        </p:nvSpPr>
        <p:spPr>
          <a:xfrm>
            <a:off x="6278880" y="1577340"/>
            <a:ext cx="5303520" cy="43088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64314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9DB5776A-75E7-4A2C-B6A5-8F2A3FA0EE5A}" type="datetime1">
              <a:rPr lang="fr-FR" smtClean="0"/>
              <a:t>04/03/2022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D370960-FEA4-4365-9C7C-0F5E7445E9AF}" type="slidenum">
              <a:rPr lang="fr-FR" smtClean="0"/>
              <a:t>‹N°›</a:t>
            </a:fld>
            <a:endParaRPr lang="fr-FR"/>
          </a:p>
        </p:txBody>
      </p:sp>
    </p:spTree>
    <p:extLst>
      <p:ext uri="{BB962C8B-B14F-4D97-AF65-F5344CB8AC3E}">
        <p14:creationId xmlns:p14="http://schemas.microsoft.com/office/powerpoint/2010/main" val="27548285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12064" y="5551424"/>
            <a:ext cx="817033" cy="817033"/>
          </a:xfrm>
          <a:custGeom>
            <a:avLst/>
            <a:gdLst/>
            <a:ahLst/>
            <a:cxnLst/>
            <a:rect l="l" t="t" r="r" b="b"/>
            <a:pathLst>
              <a:path w="612775" h="612775">
                <a:moveTo>
                  <a:pt x="612648" y="0"/>
                </a:moveTo>
                <a:lnTo>
                  <a:pt x="0" y="0"/>
                </a:lnTo>
                <a:lnTo>
                  <a:pt x="0" y="612647"/>
                </a:lnTo>
                <a:lnTo>
                  <a:pt x="612648" y="612647"/>
                </a:lnTo>
                <a:lnTo>
                  <a:pt x="612648" y="0"/>
                </a:lnTo>
                <a:close/>
              </a:path>
            </a:pathLst>
          </a:custGeom>
          <a:solidFill>
            <a:srgbClr val="FF7900"/>
          </a:solidFill>
        </p:spPr>
        <p:txBody>
          <a:bodyPr wrap="square" lIns="0" tIns="0" rIns="0" bIns="0" rtlCol="0"/>
          <a:lstStyle/>
          <a:p>
            <a:endParaRPr sz="2400"/>
          </a:p>
        </p:txBody>
      </p:sp>
      <p:sp>
        <p:nvSpPr>
          <p:cNvPr id="17" name="bg object 17"/>
          <p:cNvSpPr/>
          <p:nvPr/>
        </p:nvSpPr>
        <p:spPr>
          <a:xfrm>
            <a:off x="556768" y="6142736"/>
            <a:ext cx="741680" cy="201507"/>
          </a:xfrm>
          <a:custGeom>
            <a:avLst/>
            <a:gdLst/>
            <a:ahLst/>
            <a:cxnLst/>
            <a:rect l="l" t="t" r="r" b="b"/>
            <a:pathLst>
              <a:path w="556260" h="151129">
                <a:moveTo>
                  <a:pt x="83820" y="74282"/>
                </a:moveTo>
                <a:lnTo>
                  <a:pt x="80327" y="54673"/>
                </a:lnTo>
                <a:lnTo>
                  <a:pt x="76314" y="48793"/>
                </a:lnTo>
                <a:lnTo>
                  <a:pt x="71018" y="41033"/>
                </a:lnTo>
                <a:lnTo>
                  <a:pt x="62064" y="35712"/>
                </a:lnTo>
                <a:lnTo>
                  <a:pt x="62064" y="74282"/>
                </a:lnTo>
                <a:lnTo>
                  <a:pt x="61290" y="82969"/>
                </a:lnTo>
                <a:lnTo>
                  <a:pt x="58331" y="91198"/>
                </a:lnTo>
                <a:lnTo>
                  <a:pt x="52197" y="97345"/>
                </a:lnTo>
                <a:lnTo>
                  <a:pt x="41910" y="99758"/>
                </a:lnTo>
                <a:lnTo>
                  <a:pt x="31737" y="97345"/>
                </a:lnTo>
                <a:lnTo>
                  <a:pt x="25882" y="91198"/>
                </a:lnTo>
                <a:lnTo>
                  <a:pt x="23202" y="82969"/>
                </a:lnTo>
                <a:lnTo>
                  <a:pt x="22567" y="74282"/>
                </a:lnTo>
                <a:lnTo>
                  <a:pt x="23202" y="65938"/>
                </a:lnTo>
                <a:lnTo>
                  <a:pt x="25882" y="57658"/>
                </a:lnTo>
                <a:lnTo>
                  <a:pt x="31737" y="51320"/>
                </a:lnTo>
                <a:lnTo>
                  <a:pt x="41910" y="48793"/>
                </a:lnTo>
                <a:lnTo>
                  <a:pt x="52197" y="51320"/>
                </a:lnTo>
                <a:lnTo>
                  <a:pt x="58331" y="57658"/>
                </a:lnTo>
                <a:lnTo>
                  <a:pt x="61290" y="65938"/>
                </a:lnTo>
                <a:lnTo>
                  <a:pt x="62064" y="74282"/>
                </a:lnTo>
                <a:lnTo>
                  <a:pt x="62064" y="35712"/>
                </a:lnTo>
                <a:lnTo>
                  <a:pt x="57632" y="33070"/>
                </a:lnTo>
                <a:lnTo>
                  <a:pt x="41910" y="30480"/>
                </a:lnTo>
                <a:lnTo>
                  <a:pt x="26174" y="33070"/>
                </a:lnTo>
                <a:lnTo>
                  <a:pt x="12788" y="41033"/>
                </a:lnTo>
                <a:lnTo>
                  <a:pt x="3479" y="54673"/>
                </a:lnTo>
                <a:lnTo>
                  <a:pt x="0" y="74282"/>
                </a:lnTo>
                <a:lnTo>
                  <a:pt x="3479" y="94018"/>
                </a:lnTo>
                <a:lnTo>
                  <a:pt x="12788" y="107924"/>
                </a:lnTo>
                <a:lnTo>
                  <a:pt x="26174" y="116166"/>
                </a:lnTo>
                <a:lnTo>
                  <a:pt x="41910" y="118872"/>
                </a:lnTo>
                <a:lnTo>
                  <a:pt x="57632" y="116166"/>
                </a:lnTo>
                <a:lnTo>
                  <a:pt x="71018" y="107924"/>
                </a:lnTo>
                <a:lnTo>
                  <a:pt x="76479" y="99758"/>
                </a:lnTo>
                <a:lnTo>
                  <a:pt x="80327" y="94018"/>
                </a:lnTo>
                <a:lnTo>
                  <a:pt x="83820" y="74282"/>
                </a:lnTo>
                <a:close/>
              </a:path>
              <a:path w="556260" h="151129">
                <a:moveTo>
                  <a:pt x="147828" y="31280"/>
                </a:moveTo>
                <a:lnTo>
                  <a:pt x="147027" y="30480"/>
                </a:lnTo>
                <a:lnTo>
                  <a:pt x="144627" y="30480"/>
                </a:lnTo>
                <a:lnTo>
                  <a:pt x="137833" y="31584"/>
                </a:lnTo>
                <a:lnTo>
                  <a:pt x="131203" y="34404"/>
                </a:lnTo>
                <a:lnTo>
                  <a:pt x="125476" y="38290"/>
                </a:lnTo>
                <a:lnTo>
                  <a:pt x="121399" y="42545"/>
                </a:lnTo>
                <a:lnTo>
                  <a:pt x="121399" y="32893"/>
                </a:lnTo>
                <a:lnTo>
                  <a:pt x="100584" y="32893"/>
                </a:lnTo>
                <a:lnTo>
                  <a:pt x="100584" y="117348"/>
                </a:lnTo>
                <a:lnTo>
                  <a:pt x="122999" y="117348"/>
                </a:lnTo>
                <a:lnTo>
                  <a:pt x="122999" y="61048"/>
                </a:lnTo>
                <a:lnTo>
                  <a:pt x="126746" y="56273"/>
                </a:lnTo>
                <a:lnTo>
                  <a:pt x="132613" y="53606"/>
                </a:lnTo>
                <a:lnTo>
                  <a:pt x="139661" y="52451"/>
                </a:lnTo>
                <a:lnTo>
                  <a:pt x="147027" y="52197"/>
                </a:lnTo>
                <a:lnTo>
                  <a:pt x="147828" y="52197"/>
                </a:lnTo>
                <a:lnTo>
                  <a:pt x="147828" y="42545"/>
                </a:lnTo>
                <a:lnTo>
                  <a:pt x="147828" y="31280"/>
                </a:lnTo>
                <a:close/>
              </a:path>
              <a:path w="556260" h="151129">
                <a:moveTo>
                  <a:pt x="228600" y="55981"/>
                </a:moveTo>
                <a:lnTo>
                  <a:pt x="194068" y="30480"/>
                </a:lnTo>
                <a:lnTo>
                  <a:pt x="182778" y="31534"/>
                </a:lnTo>
                <a:lnTo>
                  <a:pt x="172986" y="34671"/>
                </a:lnTo>
                <a:lnTo>
                  <a:pt x="164706" y="39903"/>
                </a:lnTo>
                <a:lnTo>
                  <a:pt x="157937" y="47218"/>
                </a:lnTo>
                <a:lnTo>
                  <a:pt x="173189" y="55981"/>
                </a:lnTo>
                <a:lnTo>
                  <a:pt x="178015" y="49606"/>
                </a:lnTo>
                <a:lnTo>
                  <a:pt x="185242" y="45618"/>
                </a:lnTo>
                <a:lnTo>
                  <a:pt x="202107" y="45618"/>
                </a:lnTo>
                <a:lnTo>
                  <a:pt x="206921" y="49606"/>
                </a:lnTo>
                <a:lnTo>
                  <a:pt x="206921" y="59969"/>
                </a:lnTo>
                <a:lnTo>
                  <a:pt x="206121" y="60121"/>
                </a:lnTo>
                <a:lnTo>
                  <a:pt x="206121" y="73520"/>
                </a:lnTo>
                <a:lnTo>
                  <a:pt x="206121" y="93433"/>
                </a:lnTo>
                <a:lnTo>
                  <a:pt x="199694" y="99809"/>
                </a:lnTo>
                <a:lnTo>
                  <a:pt x="192468" y="102209"/>
                </a:lnTo>
                <a:lnTo>
                  <a:pt x="178816" y="102209"/>
                </a:lnTo>
                <a:lnTo>
                  <a:pt x="175602" y="97421"/>
                </a:lnTo>
                <a:lnTo>
                  <a:pt x="175602" y="91846"/>
                </a:lnTo>
                <a:lnTo>
                  <a:pt x="177431" y="84950"/>
                </a:lnTo>
                <a:lnTo>
                  <a:pt x="183019" y="79705"/>
                </a:lnTo>
                <a:lnTo>
                  <a:pt x="192532" y="75946"/>
                </a:lnTo>
                <a:lnTo>
                  <a:pt x="206121" y="73520"/>
                </a:lnTo>
                <a:lnTo>
                  <a:pt x="206121" y="60121"/>
                </a:lnTo>
                <a:lnTo>
                  <a:pt x="183388" y="64198"/>
                </a:lnTo>
                <a:lnTo>
                  <a:pt x="166865" y="71031"/>
                </a:lnTo>
                <a:lnTo>
                  <a:pt x="157111" y="80708"/>
                </a:lnTo>
                <a:lnTo>
                  <a:pt x="153924" y="93433"/>
                </a:lnTo>
                <a:lnTo>
                  <a:pt x="155549" y="102895"/>
                </a:lnTo>
                <a:lnTo>
                  <a:pt x="160337" y="110477"/>
                </a:lnTo>
                <a:lnTo>
                  <a:pt x="168148" y="115519"/>
                </a:lnTo>
                <a:lnTo>
                  <a:pt x="178816" y="117348"/>
                </a:lnTo>
                <a:lnTo>
                  <a:pt x="186029" y="116890"/>
                </a:lnTo>
                <a:lnTo>
                  <a:pt x="193167" y="115455"/>
                </a:lnTo>
                <a:lnTo>
                  <a:pt x="200152" y="112979"/>
                </a:lnTo>
                <a:lnTo>
                  <a:pt x="206921" y="109372"/>
                </a:lnTo>
                <a:lnTo>
                  <a:pt x="208521" y="116547"/>
                </a:lnTo>
                <a:lnTo>
                  <a:pt x="228600" y="116547"/>
                </a:lnTo>
                <a:lnTo>
                  <a:pt x="228600" y="109372"/>
                </a:lnTo>
                <a:lnTo>
                  <a:pt x="228600" y="102209"/>
                </a:lnTo>
                <a:lnTo>
                  <a:pt x="228600" y="73520"/>
                </a:lnTo>
                <a:lnTo>
                  <a:pt x="228600" y="55981"/>
                </a:lnTo>
                <a:close/>
              </a:path>
              <a:path w="556260" h="151129">
                <a:moveTo>
                  <a:pt x="323088" y="57823"/>
                </a:moveTo>
                <a:lnTo>
                  <a:pt x="321589" y="47371"/>
                </a:lnTo>
                <a:lnTo>
                  <a:pt x="321411" y="46088"/>
                </a:lnTo>
                <a:lnTo>
                  <a:pt x="319341" y="42545"/>
                </a:lnTo>
                <a:lnTo>
                  <a:pt x="316395" y="37528"/>
                </a:lnTo>
                <a:lnTo>
                  <a:pt x="308038" y="32270"/>
                </a:lnTo>
                <a:lnTo>
                  <a:pt x="296341" y="30480"/>
                </a:lnTo>
                <a:lnTo>
                  <a:pt x="288810" y="31242"/>
                </a:lnTo>
                <a:lnTo>
                  <a:pt x="281749" y="33502"/>
                </a:lnTo>
                <a:lnTo>
                  <a:pt x="274675" y="37274"/>
                </a:lnTo>
                <a:lnTo>
                  <a:pt x="267157" y="42545"/>
                </a:lnTo>
                <a:lnTo>
                  <a:pt x="265531" y="32092"/>
                </a:lnTo>
                <a:lnTo>
                  <a:pt x="246888" y="34505"/>
                </a:lnTo>
                <a:lnTo>
                  <a:pt x="246888" y="117348"/>
                </a:lnTo>
                <a:lnTo>
                  <a:pt x="268770" y="117348"/>
                </a:lnTo>
                <a:lnTo>
                  <a:pt x="268770" y="56222"/>
                </a:lnTo>
                <a:lnTo>
                  <a:pt x="276072" y="49784"/>
                </a:lnTo>
                <a:lnTo>
                  <a:pt x="283362" y="47371"/>
                </a:lnTo>
                <a:lnTo>
                  <a:pt x="297954" y="47371"/>
                </a:lnTo>
                <a:lnTo>
                  <a:pt x="300393" y="51396"/>
                </a:lnTo>
                <a:lnTo>
                  <a:pt x="300393" y="117348"/>
                </a:lnTo>
                <a:lnTo>
                  <a:pt x="323088" y="117348"/>
                </a:lnTo>
                <a:lnTo>
                  <a:pt x="323088" y="57823"/>
                </a:lnTo>
                <a:close/>
              </a:path>
              <a:path w="556260" h="151129">
                <a:moveTo>
                  <a:pt x="417576" y="32092"/>
                </a:moveTo>
                <a:lnTo>
                  <a:pt x="398983" y="32092"/>
                </a:lnTo>
                <a:lnTo>
                  <a:pt x="397357" y="42595"/>
                </a:lnTo>
                <a:lnTo>
                  <a:pt x="396544" y="41275"/>
                </a:lnTo>
                <a:lnTo>
                  <a:pt x="396544" y="70878"/>
                </a:lnTo>
                <a:lnTo>
                  <a:pt x="396024" y="80073"/>
                </a:lnTo>
                <a:lnTo>
                  <a:pt x="393611" y="89268"/>
                </a:lnTo>
                <a:lnTo>
                  <a:pt x="388010" y="96342"/>
                </a:lnTo>
                <a:lnTo>
                  <a:pt x="377952" y="99161"/>
                </a:lnTo>
                <a:lnTo>
                  <a:pt x="368465" y="96342"/>
                </a:lnTo>
                <a:lnTo>
                  <a:pt x="363397" y="89369"/>
                </a:lnTo>
                <a:lnTo>
                  <a:pt x="361340" y="80416"/>
                </a:lnTo>
                <a:lnTo>
                  <a:pt x="360972" y="71691"/>
                </a:lnTo>
                <a:lnTo>
                  <a:pt x="362483" y="59601"/>
                </a:lnTo>
                <a:lnTo>
                  <a:pt x="396544" y="70878"/>
                </a:lnTo>
                <a:lnTo>
                  <a:pt x="396544" y="41275"/>
                </a:lnTo>
                <a:lnTo>
                  <a:pt x="395147" y="39001"/>
                </a:lnTo>
                <a:lnTo>
                  <a:pt x="390575" y="35026"/>
                </a:lnTo>
                <a:lnTo>
                  <a:pt x="383133" y="31813"/>
                </a:lnTo>
                <a:lnTo>
                  <a:pt x="372287" y="30480"/>
                </a:lnTo>
                <a:lnTo>
                  <a:pt x="359473" y="33451"/>
                </a:lnTo>
                <a:lnTo>
                  <a:pt x="348627" y="42100"/>
                </a:lnTo>
                <a:lnTo>
                  <a:pt x="341122" y="56045"/>
                </a:lnTo>
                <a:lnTo>
                  <a:pt x="338328" y="74917"/>
                </a:lnTo>
                <a:lnTo>
                  <a:pt x="341033" y="93891"/>
                </a:lnTo>
                <a:lnTo>
                  <a:pt x="348538" y="107251"/>
                </a:lnTo>
                <a:lnTo>
                  <a:pt x="359816" y="115150"/>
                </a:lnTo>
                <a:lnTo>
                  <a:pt x="373913" y="117741"/>
                </a:lnTo>
                <a:lnTo>
                  <a:pt x="386842" y="117741"/>
                </a:lnTo>
                <a:lnTo>
                  <a:pt x="392506" y="111277"/>
                </a:lnTo>
                <a:lnTo>
                  <a:pt x="395744" y="104813"/>
                </a:lnTo>
                <a:lnTo>
                  <a:pt x="396544" y="105625"/>
                </a:lnTo>
                <a:lnTo>
                  <a:pt x="396544" y="115328"/>
                </a:lnTo>
                <a:lnTo>
                  <a:pt x="395465" y="124028"/>
                </a:lnTo>
                <a:lnTo>
                  <a:pt x="392201" y="129768"/>
                </a:lnTo>
                <a:lnTo>
                  <a:pt x="386651" y="132943"/>
                </a:lnTo>
                <a:lnTo>
                  <a:pt x="378764" y="133908"/>
                </a:lnTo>
                <a:lnTo>
                  <a:pt x="366636" y="133908"/>
                </a:lnTo>
                <a:lnTo>
                  <a:pt x="364210" y="129870"/>
                </a:lnTo>
                <a:lnTo>
                  <a:pt x="362585" y="125831"/>
                </a:lnTo>
                <a:lnTo>
                  <a:pt x="340753" y="129870"/>
                </a:lnTo>
                <a:lnTo>
                  <a:pt x="345287" y="139293"/>
                </a:lnTo>
                <a:lnTo>
                  <a:pt x="353390" y="145834"/>
                </a:lnTo>
                <a:lnTo>
                  <a:pt x="364070" y="149644"/>
                </a:lnTo>
                <a:lnTo>
                  <a:pt x="376339" y="150876"/>
                </a:lnTo>
                <a:lnTo>
                  <a:pt x="399834" y="146532"/>
                </a:lnTo>
                <a:lnTo>
                  <a:pt x="412115" y="136740"/>
                </a:lnTo>
                <a:lnTo>
                  <a:pt x="413194" y="133908"/>
                </a:lnTo>
                <a:lnTo>
                  <a:pt x="416814" y="124523"/>
                </a:lnTo>
                <a:lnTo>
                  <a:pt x="417576" y="112903"/>
                </a:lnTo>
                <a:lnTo>
                  <a:pt x="417576" y="104813"/>
                </a:lnTo>
                <a:lnTo>
                  <a:pt x="417576" y="99161"/>
                </a:lnTo>
                <a:lnTo>
                  <a:pt x="417576" y="46634"/>
                </a:lnTo>
                <a:lnTo>
                  <a:pt x="417576" y="42595"/>
                </a:lnTo>
                <a:lnTo>
                  <a:pt x="417576" y="32092"/>
                </a:lnTo>
                <a:close/>
              </a:path>
              <a:path w="556260" h="151129">
                <a:moveTo>
                  <a:pt x="512064" y="73875"/>
                </a:moveTo>
                <a:lnTo>
                  <a:pt x="510501" y="63423"/>
                </a:lnTo>
                <a:lnTo>
                  <a:pt x="509346" y="55575"/>
                </a:lnTo>
                <a:lnTo>
                  <a:pt x="503656" y="45745"/>
                </a:lnTo>
                <a:lnTo>
                  <a:pt x="501446" y="41935"/>
                </a:lnTo>
                <a:lnTo>
                  <a:pt x="488988" y="33591"/>
                </a:lnTo>
                <a:lnTo>
                  <a:pt x="488988" y="52171"/>
                </a:lnTo>
                <a:lnTo>
                  <a:pt x="488988" y="63423"/>
                </a:lnTo>
                <a:lnTo>
                  <a:pt x="454367" y="63423"/>
                </a:lnTo>
                <a:lnTo>
                  <a:pt x="455193" y="52171"/>
                </a:lnTo>
                <a:lnTo>
                  <a:pt x="461784" y="45745"/>
                </a:lnTo>
                <a:lnTo>
                  <a:pt x="482396" y="45745"/>
                </a:lnTo>
                <a:lnTo>
                  <a:pt x="488988" y="52171"/>
                </a:lnTo>
                <a:lnTo>
                  <a:pt x="488988" y="33591"/>
                </a:lnTo>
                <a:lnTo>
                  <a:pt x="488759" y="33426"/>
                </a:lnTo>
                <a:lnTo>
                  <a:pt x="471678" y="30480"/>
                </a:lnTo>
                <a:lnTo>
                  <a:pt x="454926" y="33439"/>
                </a:lnTo>
                <a:lnTo>
                  <a:pt x="442201" y="42037"/>
                </a:lnTo>
                <a:lnTo>
                  <a:pt x="434124" y="55905"/>
                </a:lnTo>
                <a:lnTo>
                  <a:pt x="431406" y="73875"/>
                </a:lnTo>
                <a:lnTo>
                  <a:pt x="431406" y="75476"/>
                </a:lnTo>
                <a:lnTo>
                  <a:pt x="434136" y="93459"/>
                </a:lnTo>
                <a:lnTo>
                  <a:pt x="442315" y="107327"/>
                </a:lnTo>
                <a:lnTo>
                  <a:pt x="455282" y="115925"/>
                </a:lnTo>
                <a:lnTo>
                  <a:pt x="472503" y="118872"/>
                </a:lnTo>
                <a:lnTo>
                  <a:pt x="484682" y="117690"/>
                </a:lnTo>
                <a:lnTo>
                  <a:pt x="495160" y="114160"/>
                </a:lnTo>
                <a:lnTo>
                  <a:pt x="503783" y="108369"/>
                </a:lnTo>
                <a:lnTo>
                  <a:pt x="509079" y="101993"/>
                </a:lnTo>
                <a:lnTo>
                  <a:pt x="510413" y="100393"/>
                </a:lnTo>
                <a:lnTo>
                  <a:pt x="493928" y="91554"/>
                </a:lnTo>
                <a:lnTo>
                  <a:pt x="488988" y="98780"/>
                </a:lnTo>
                <a:lnTo>
                  <a:pt x="483222" y="101993"/>
                </a:lnTo>
                <a:lnTo>
                  <a:pt x="474154" y="101993"/>
                </a:lnTo>
                <a:lnTo>
                  <a:pt x="465480" y="100495"/>
                </a:lnTo>
                <a:lnTo>
                  <a:pt x="459206" y="95973"/>
                </a:lnTo>
                <a:lnTo>
                  <a:pt x="455244" y="88442"/>
                </a:lnTo>
                <a:lnTo>
                  <a:pt x="453542" y="77889"/>
                </a:lnTo>
                <a:lnTo>
                  <a:pt x="511238" y="77889"/>
                </a:lnTo>
                <a:lnTo>
                  <a:pt x="511238" y="76288"/>
                </a:lnTo>
                <a:lnTo>
                  <a:pt x="512064" y="75476"/>
                </a:lnTo>
                <a:lnTo>
                  <a:pt x="512064" y="73875"/>
                </a:lnTo>
                <a:close/>
              </a:path>
              <a:path w="556260" h="151129">
                <a:moveTo>
                  <a:pt x="519315" y="0"/>
                </a:moveTo>
                <a:lnTo>
                  <a:pt x="496824" y="0"/>
                </a:lnTo>
                <a:lnTo>
                  <a:pt x="496824" y="3225"/>
                </a:lnTo>
                <a:lnTo>
                  <a:pt x="506463" y="3225"/>
                </a:lnTo>
                <a:lnTo>
                  <a:pt x="506463" y="27432"/>
                </a:lnTo>
                <a:lnTo>
                  <a:pt x="511276" y="27432"/>
                </a:lnTo>
                <a:lnTo>
                  <a:pt x="511276" y="3225"/>
                </a:lnTo>
                <a:lnTo>
                  <a:pt x="519315" y="3225"/>
                </a:lnTo>
                <a:lnTo>
                  <a:pt x="519315" y="0"/>
                </a:lnTo>
                <a:close/>
              </a:path>
              <a:path w="556260" h="151129">
                <a:moveTo>
                  <a:pt x="556260" y="0"/>
                </a:moveTo>
                <a:lnTo>
                  <a:pt x="549833" y="0"/>
                </a:lnTo>
                <a:lnTo>
                  <a:pt x="541807" y="20980"/>
                </a:lnTo>
                <a:lnTo>
                  <a:pt x="533641" y="3225"/>
                </a:lnTo>
                <a:lnTo>
                  <a:pt x="532168" y="0"/>
                </a:lnTo>
                <a:lnTo>
                  <a:pt x="525741" y="0"/>
                </a:lnTo>
                <a:lnTo>
                  <a:pt x="525741" y="27432"/>
                </a:lnTo>
                <a:lnTo>
                  <a:pt x="528955" y="27432"/>
                </a:lnTo>
                <a:lnTo>
                  <a:pt x="528955" y="3225"/>
                </a:lnTo>
                <a:lnTo>
                  <a:pt x="530555" y="3225"/>
                </a:lnTo>
                <a:lnTo>
                  <a:pt x="540194" y="27432"/>
                </a:lnTo>
                <a:lnTo>
                  <a:pt x="543407" y="27432"/>
                </a:lnTo>
                <a:lnTo>
                  <a:pt x="545541" y="20980"/>
                </a:lnTo>
                <a:lnTo>
                  <a:pt x="551446" y="3225"/>
                </a:lnTo>
                <a:lnTo>
                  <a:pt x="551446" y="27432"/>
                </a:lnTo>
                <a:lnTo>
                  <a:pt x="556260" y="27432"/>
                </a:lnTo>
                <a:lnTo>
                  <a:pt x="556260" y="3225"/>
                </a:lnTo>
                <a:lnTo>
                  <a:pt x="556260" y="0"/>
                </a:lnTo>
                <a:close/>
              </a:path>
            </a:pathLst>
          </a:custGeom>
          <a:solidFill>
            <a:srgbClr val="FFFFFF"/>
          </a:solidFill>
        </p:spPr>
        <p:txBody>
          <a:bodyPr wrap="square" lIns="0" tIns="0" rIns="0" bIns="0" rtlCol="0"/>
          <a:lstStyle/>
          <a:p>
            <a:endParaRPr sz="2400"/>
          </a:p>
        </p:txBody>
      </p:sp>
      <p:sp>
        <p:nvSpPr>
          <p:cNvPr id="2" name="Holder 2"/>
          <p:cNvSpPr>
            <a:spLocks noGrp="1"/>
          </p:cNvSpPr>
          <p:nvPr>
            <p:ph type="title"/>
          </p:nvPr>
        </p:nvSpPr>
        <p:spPr>
          <a:xfrm>
            <a:off x="2383706" y="2231306"/>
            <a:ext cx="2246205" cy="328231"/>
          </a:xfrm>
        </p:spPr>
        <p:txBody>
          <a:bodyPr lIns="0" tIns="0" rIns="0" bIns="0"/>
          <a:lstStyle>
            <a:lvl1pPr>
              <a:defRPr sz="2133" b="1" i="0">
                <a:solidFill>
                  <a:srgbClr val="FF79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8735205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3639126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19100" y="1579034"/>
            <a:ext cx="11353800" cy="4487333"/>
          </a:xfrm>
        </p:spPr>
        <p:txBody>
          <a:bodyPr/>
          <a:lstStyle>
            <a:lvl1pPr>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lvl6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Title 3"/>
          <p:cNvSpPr>
            <a:spLocks noGrp="1"/>
          </p:cNvSpPr>
          <p:nvPr>
            <p:ph type="title" hasCustomPrompt="1"/>
          </p:nvPr>
        </p:nvSpPr>
        <p:spPr/>
        <p:txBody>
          <a:bodyPr/>
          <a:lstStyle/>
          <a:p>
            <a:r>
              <a:rPr lang="fr-FR" noProof="0" dirty="0"/>
              <a:t>Cliquez pour modifier le titre</a:t>
            </a:r>
            <a:endParaRPr lang="en-GB" dirty="0"/>
          </a:p>
        </p:txBody>
      </p:sp>
      <p:sp>
        <p:nvSpPr>
          <p:cNvPr id="6" name="TextBox 5"/>
          <p:cNvSpPr txBox="1"/>
          <p:nvPr userDrawn="1"/>
        </p:nvSpPr>
        <p:spPr>
          <a:xfrm>
            <a:off x="826061" y="6516500"/>
            <a:ext cx="65" cy="164212"/>
          </a:xfrm>
          <a:prstGeom prst="rect">
            <a:avLst/>
          </a:prstGeom>
          <a:noFill/>
        </p:spPr>
        <p:txBody>
          <a:bodyPr wrap="none" lIns="0" tIns="0" rIns="0" bIns="0" rtlCol="0">
            <a:spAutoFit/>
          </a:bodyPr>
          <a:lstStyle/>
          <a:p>
            <a:endParaRPr kumimoji="0" lang="fr-FR" sz="1067" b="0" i="0" u="none" strike="noStrike" kern="1200" cap="none" spc="0" normalizeH="0" baseline="0" noProof="0" dirty="0">
              <a:ln>
                <a:noFill/>
              </a:ln>
              <a:solidFill>
                <a:schemeClr val="bg2"/>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341884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9102" y="357719"/>
            <a:ext cx="6437997" cy="3069165"/>
          </a:xfrm>
        </p:spPr>
        <p:txBody>
          <a:bodyPr>
            <a:noAutofit/>
          </a:bodyPr>
          <a:lstStyle>
            <a:lvl1pPr algn="l">
              <a:lnSpc>
                <a:spcPct val="85000"/>
              </a:lnSpc>
              <a:defRPr sz="7333" baseline="0">
                <a:solidFill>
                  <a:schemeClr val="tx1"/>
                </a:solidFill>
              </a:defRPr>
            </a:lvl1pPr>
          </a:lstStyle>
          <a:p>
            <a:r>
              <a:rPr lang="fr-FR" noProof="0" dirty="0"/>
              <a:t>Cliquez pour modifier le titre</a:t>
            </a:r>
          </a:p>
        </p:txBody>
      </p:sp>
      <p:sp>
        <p:nvSpPr>
          <p:cNvPr id="17" name="Text Placeholder 17"/>
          <p:cNvSpPr>
            <a:spLocks noGrp="1"/>
          </p:cNvSpPr>
          <p:nvPr>
            <p:ph type="body" sz="quarter" idx="16" hasCustomPrompt="1"/>
          </p:nvPr>
        </p:nvSpPr>
        <p:spPr>
          <a:xfrm>
            <a:off x="7734300" y="355602"/>
            <a:ext cx="4038600" cy="4538133"/>
          </a:xfrm>
        </p:spPr>
        <p:txBody>
          <a:bodyPr/>
          <a:lstStyle>
            <a:lvl1pPr>
              <a:defRPr/>
            </a:lvl1pPr>
          </a:lstStyle>
          <a:p>
            <a:pPr lvl="0"/>
            <a:r>
              <a:rPr lang="fr-FR" noProof="0" dirty="0"/>
              <a:t>Cliquez pour modifier le texte</a:t>
            </a:r>
          </a:p>
          <a:p>
            <a:pPr lvl="1"/>
            <a:r>
              <a:rPr lang="fr-FR" noProof="0" dirty="0"/>
              <a:t>Deuxième niveau</a:t>
            </a:r>
          </a:p>
        </p:txBody>
      </p:sp>
      <p:sp>
        <p:nvSpPr>
          <p:cNvPr id="42" name="Subtitle 2"/>
          <p:cNvSpPr>
            <a:spLocks noGrp="1"/>
          </p:cNvSpPr>
          <p:nvPr>
            <p:ph type="subTitle" idx="1" hasCustomPrompt="1"/>
          </p:nvPr>
        </p:nvSpPr>
        <p:spPr>
          <a:xfrm>
            <a:off x="414250" y="3605525"/>
            <a:ext cx="6441580" cy="1288208"/>
          </a:xfrm>
        </p:spPr>
        <p:txBody>
          <a:bodyPr/>
          <a:lstStyle>
            <a:lvl1pPr marL="0" indent="0" algn="l">
              <a:buNone/>
              <a:defRPr baseline="0">
                <a:solidFill>
                  <a:schemeClr val="tx1"/>
                </a:solidFill>
              </a:defRPr>
            </a:lvl1pPr>
            <a:lvl2pPr marL="241294" indent="-241294" algn="l">
              <a:buClr>
                <a:schemeClr val="bg2"/>
              </a:buClr>
              <a:buSzPct val="100000"/>
              <a:buFont typeface="Wingdings" panose="05000000000000000000" pitchFamily="2" charset="2"/>
              <a:buChar char="§"/>
              <a:defRPr>
                <a:solidFill>
                  <a:schemeClr val="tx1"/>
                </a:solidFill>
              </a:defRPr>
            </a:lvl2pPr>
            <a:lvl3pPr marL="542386" indent="-254394" algn="l">
              <a:spcBef>
                <a:spcPts val="448"/>
              </a:spcBef>
              <a:buClrTx/>
              <a:buFont typeface="Helvetica 55 Roman" panose="020B0604020202020204" pitchFamily="34" charset="0"/>
              <a:buChar char="–"/>
              <a:defRPr>
                <a:solidFill>
                  <a:schemeClr val="tx1"/>
                </a:solidFill>
                <a:latin typeface="Helvetica 55 Roman" panose="020B0604020202020204" pitchFamily="34" charset="0"/>
              </a:defRPr>
            </a:lvl3pPr>
            <a:lvl4pPr marL="791980" indent="-230394" algn="l">
              <a:spcBef>
                <a:spcPts val="32"/>
              </a:spcBef>
              <a:buFont typeface="Helvetica 55 Roman" panose="020B0604020202020204" pitchFamily="34" charset="0"/>
              <a:buChar char="–"/>
              <a:defRPr>
                <a:solidFill>
                  <a:schemeClr val="tx1"/>
                </a:solidFill>
              </a:defRPr>
            </a:lvl4pPr>
            <a:lvl5pPr marL="1065573" indent="-254394" algn="l">
              <a:buFont typeface="Helvetica 55 Roman" panose="020B0604020202020204" pitchFamily="34" charset="0"/>
              <a:buChar char="–"/>
              <a:defRPr>
                <a:solidFill>
                  <a:schemeClr val="tx1"/>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Cliquez pour modifier le nom du présentateur</a:t>
            </a:r>
          </a:p>
        </p:txBody>
      </p:sp>
      <p:grpSp>
        <p:nvGrpSpPr>
          <p:cNvPr id="3" name="Group 2"/>
          <p:cNvGrpSpPr/>
          <p:nvPr userDrawn="1"/>
        </p:nvGrpSpPr>
        <p:grpSpPr>
          <a:xfrm>
            <a:off x="418048" y="5645152"/>
            <a:ext cx="817033" cy="817033"/>
            <a:chOff x="313535" y="4233863"/>
            <a:chExt cx="612775" cy="612775"/>
          </a:xfrm>
        </p:grpSpPr>
        <p:sp>
          <p:nvSpPr>
            <p:cNvPr id="43" name="Rectangle 5"/>
            <p:cNvSpPr>
              <a:spLocks noChangeArrowheads="1"/>
            </p:cNvSpPr>
            <p:nvPr userDrawn="1"/>
          </p:nvSpPr>
          <p:spPr bwMode="auto">
            <a:xfrm>
              <a:off x="313535" y="4233863"/>
              <a:ext cx="612775" cy="612775"/>
            </a:xfrm>
            <a:prstGeom prst="rect">
              <a:avLst/>
            </a:prstGeom>
            <a:solidFill>
              <a:srgbClr val="FF7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dirty="0"/>
            </a:p>
          </p:txBody>
        </p:sp>
        <p:sp>
          <p:nvSpPr>
            <p:cNvPr id="44" name="Freeform 6"/>
            <p:cNvSpPr>
              <a:spLocks noEditPoints="1"/>
            </p:cNvSpPr>
            <p:nvPr userDrawn="1"/>
          </p:nvSpPr>
          <p:spPr bwMode="auto">
            <a:xfrm>
              <a:off x="500860" y="4708526"/>
              <a:ext cx="74613" cy="87313"/>
            </a:xfrm>
            <a:custGeom>
              <a:avLst/>
              <a:gdLst>
                <a:gd name="T0" fmla="*/ 66 w 93"/>
                <a:gd name="T1" fmla="*/ 99 h 109"/>
                <a:gd name="T2" fmla="*/ 31 w 93"/>
                <a:gd name="T3" fmla="*/ 109 h 109"/>
                <a:gd name="T4" fmla="*/ 0 w 93"/>
                <a:gd name="T5" fmla="*/ 79 h 109"/>
                <a:gd name="T6" fmla="*/ 66 w 93"/>
                <a:gd name="T7" fmla="*/ 37 h 109"/>
                <a:gd name="T8" fmla="*/ 66 w 93"/>
                <a:gd name="T9" fmla="*/ 32 h 109"/>
                <a:gd name="T10" fmla="*/ 49 w 93"/>
                <a:gd name="T11" fmla="*/ 19 h 109"/>
                <a:gd name="T12" fmla="*/ 24 w 93"/>
                <a:gd name="T13" fmla="*/ 32 h 109"/>
                <a:gd name="T14" fmla="*/ 5 w 93"/>
                <a:gd name="T15" fmla="*/ 21 h 109"/>
                <a:gd name="T16" fmla="*/ 50 w 93"/>
                <a:gd name="T17" fmla="*/ 0 h 109"/>
                <a:gd name="T18" fmla="*/ 93 w 93"/>
                <a:gd name="T19" fmla="*/ 32 h 109"/>
                <a:gd name="T20" fmla="*/ 93 w 93"/>
                <a:gd name="T21" fmla="*/ 108 h 109"/>
                <a:gd name="T22" fmla="*/ 68 w 93"/>
                <a:gd name="T23" fmla="*/ 108 h 109"/>
                <a:gd name="T24" fmla="*/ 66 w 93"/>
                <a:gd name="T25" fmla="*/ 99 h 109"/>
                <a:gd name="T26" fmla="*/ 27 w 93"/>
                <a:gd name="T27" fmla="*/ 77 h 109"/>
                <a:gd name="T28" fmla="*/ 39 w 93"/>
                <a:gd name="T29" fmla="*/ 90 h 109"/>
                <a:gd name="T30" fmla="*/ 65 w 93"/>
                <a:gd name="T31" fmla="*/ 79 h 109"/>
                <a:gd name="T32" fmla="*/ 65 w 93"/>
                <a:gd name="T33" fmla="*/ 54 h 109"/>
                <a:gd name="T34" fmla="*/ 27 w 93"/>
                <a:gd name="T35" fmla="*/ 7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 h="109">
                  <a:moveTo>
                    <a:pt x="66" y="99"/>
                  </a:moveTo>
                  <a:cubicBezTo>
                    <a:pt x="55" y="106"/>
                    <a:pt x="43" y="109"/>
                    <a:pt x="31" y="109"/>
                  </a:cubicBezTo>
                  <a:cubicBezTo>
                    <a:pt x="11" y="109"/>
                    <a:pt x="0" y="96"/>
                    <a:pt x="0" y="79"/>
                  </a:cubicBezTo>
                  <a:cubicBezTo>
                    <a:pt x="0" y="55"/>
                    <a:pt x="21" y="42"/>
                    <a:pt x="66" y="37"/>
                  </a:cubicBezTo>
                  <a:cubicBezTo>
                    <a:pt x="66" y="32"/>
                    <a:pt x="66" y="32"/>
                    <a:pt x="66" y="32"/>
                  </a:cubicBezTo>
                  <a:cubicBezTo>
                    <a:pt x="66" y="24"/>
                    <a:pt x="60" y="19"/>
                    <a:pt x="49" y="19"/>
                  </a:cubicBezTo>
                  <a:cubicBezTo>
                    <a:pt x="39" y="19"/>
                    <a:pt x="30" y="24"/>
                    <a:pt x="24" y="32"/>
                  </a:cubicBezTo>
                  <a:cubicBezTo>
                    <a:pt x="5" y="21"/>
                    <a:pt x="5" y="21"/>
                    <a:pt x="5" y="21"/>
                  </a:cubicBezTo>
                  <a:cubicBezTo>
                    <a:pt x="15" y="7"/>
                    <a:pt x="30" y="0"/>
                    <a:pt x="50" y="0"/>
                  </a:cubicBezTo>
                  <a:cubicBezTo>
                    <a:pt x="77" y="0"/>
                    <a:pt x="93" y="12"/>
                    <a:pt x="93" y="32"/>
                  </a:cubicBezTo>
                  <a:cubicBezTo>
                    <a:pt x="93" y="32"/>
                    <a:pt x="93" y="108"/>
                    <a:pt x="93" y="108"/>
                  </a:cubicBezTo>
                  <a:cubicBezTo>
                    <a:pt x="68" y="108"/>
                    <a:pt x="68" y="108"/>
                    <a:pt x="68" y="108"/>
                  </a:cubicBezTo>
                  <a:lnTo>
                    <a:pt x="66" y="99"/>
                  </a:lnTo>
                  <a:close/>
                  <a:moveTo>
                    <a:pt x="27" y="77"/>
                  </a:moveTo>
                  <a:cubicBezTo>
                    <a:pt x="27" y="84"/>
                    <a:pt x="31" y="90"/>
                    <a:pt x="39" y="90"/>
                  </a:cubicBezTo>
                  <a:cubicBezTo>
                    <a:pt x="48" y="90"/>
                    <a:pt x="57" y="87"/>
                    <a:pt x="65" y="79"/>
                  </a:cubicBezTo>
                  <a:cubicBezTo>
                    <a:pt x="65" y="54"/>
                    <a:pt x="65" y="54"/>
                    <a:pt x="65" y="54"/>
                  </a:cubicBezTo>
                  <a:cubicBezTo>
                    <a:pt x="39" y="57"/>
                    <a:pt x="27" y="64"/>
                    <a:pt x="27"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dirty="0"/>
            </a:p>
          </p:txBody>
        </p:sp>
        <p:sp>
          <p:nvSpPr>
            <p:cNvPr id="45" name="Freeform 7"/>
            <p:cNvSpPr>
              <a:spLocks/>
            </p:cNvSpPr>
            <p:nvPr userDrawn="1"/>
          </p:nvSpPr>
          <p:spPr bwMode="auto">
            <a:xfrm>
              <a:off x="592935" y="4708526"/>
              <a:ext cx="76200" cy="87313"/>
            </a:xfrm>
            <a:custGeom>
              <a:avLst/>
              <a:gdLst>
                <a:gd name="T0" fmla="*/ 0 w 94"/>
                <a:gd name="T1" fmla="*/ 5 h 108"/>
                <a:gd name="T2" fmla="*/ 23 w 94"/>
                <a:gd name="T3" fmla="*/ 2 h 108"/>
                <a:gd name="T4" fmla="*/ 25 w 94"/>
                <a:gd name="T5" fmla="*/ 15 h 108"/>
                <a:gd name="T6" fmla="*/ 61 w 94"/>
                <a:gd name="T7" fmla="*/ 0 h 108"/>
                <a:gd name="T8" fmla="*/ 94 w 94"/>
                <a:gd name="T9" fmla="*/ 34 h 108"/>
                <a:gd name="T10" fmla="*/ 94 w 94"/>
                <a:gd name="T11" fmla="*/ 108 h 108"/>
                <a:gd name="T12" fmla="*/ 66 w 94"/>
                <a:gd name="T13" fmla="*/ 108 h 108"/>
                <a:gd name="T14" fmla="*/ 66 w 94"/>
                <a:gd name="T15" fmla="*/ 39 h 108"/>
                <a:gd name="T16" fmla="*/ 53 w 94"/>
                <a:gd name="T17" fmla="*/ 21 h 108"/>
                <a:gd name="T18" fmla="*/ 27 w 94"/>
                <a:gd name="T19" fmla="*/ 32 h 108"/>
                <a:gd name="T20" fmla="*/ 27 w 94"/>
                <a:gd name="T21" fmla="*/ 108 h 108"/>
                <a:gd name="T22" fmla="*/ 0 w 94"/>
                <a:gd name="T23" fmla="*/ 108 h 108"/>
                <a:gd name="T24" fmla="*/ 0 w 94"/>
                <a:gd name="T25" fmla="*/ 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 h="108">
                  <a:moveTo>
                    <a:pt x="0" y="5"/>
                  </a:moveTo>
                  <a:cubicBezTo>
                    <a:pt x="23" y="2"/>
                    <a:pt x="23" y="2"/>
                    <a:pt x="23" y="2"/>
                  </a:cubicBezTo>
                  <a:cubicBezTo>
                    <a:pt x="25" y="15"/>
                    <a:pt x="25" y="15"/>
                    <a:pt x="25" y="15"/>
                  </a:cubicBezTo>
                  <a:cubicBezTo>
                    <a:pt x="38" y="5"/>
                    <a:pt x="48" y="0"/>
                    <a:pt x="61" y="0"/>
                  </a:cubicBezTo>
                  <a:cubicBezTo>
                    <a:pt x="83" y="0"/>
                    <a:pt x="94" y="12"/>
                    <a:pt x="94" y="34"/>
                  </a:cubicBezTo>
                  <a:cubicBezTo>
                    <a:pt x="94" y="108"/>
                    <a:pt x="94" y="108"/>
                    <a:pt x="94" y="108"/>
                  </a:cubicBezTo>
                  <a:cubicBezTo>
                    <a:pt x="66" y="108"/>
                    <a:pt x="66" y="108"/>
                    <a:pt x="66" y="108"/>
                  </a:cubicBezTo>
                  <a:cubicBezTo>
                    <a:pt x="66" y="39"/>
                    <a:pt x="66" y="39"/>
                    <a:pt x="66" y="39"/>
                  </a:cubicBezTo>
                  <a:cubicBezTo>
                    <a:pt x="66" y="26"/>
                    <a:pt x="63" y="21"/>
                    <a:pt x="53" y="21"/>
                  </a:cubicBezTo>
                  <a:cubicBezTo>
                    <a:pt x="45" y="21"/>
                    <a:pt x="36" y="24"/>
                    <a:pt x="27" y="32"/>
                  </a:cubicBezTo>
                  <a:cubicBezTo>
                    <a:pt x="27" y="108"/>
                    <a:pt x="27" y="108"/>
                    <a:pt x="27" y="108"/>
                  </a:cubicBezTo>
                  <a:cubicBezTo>
                    <a:pt x="0" y="108"/>
                    <a:pt x="0" y="108"/>
                    <a:pt x="0" y="108"/>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dirty="0"/>
            </a:p>
          </p:txBody>
        </p:sp>
        <p:sp>
          <p:nvSpPr>
            <p:cNvPr id="46" name="Freeform 8"/>
            <p:cNvSpPr>
              <a:spLocks noEditPoints="1"/>
            </p:cNvSpPr>
            <p:nvPr userDrawn="1"/>
          </p:nvSpPr>
          <p:spPr bwMode="auto">
            <a:xfrm>
              <a:off x="778673" y="4708526"/>
              <a:ext cx="79375" cy="88900"/>
            </a:xfrm>
            <a:custGeom>
              <a:avLst/>
              <a:gdLst>
                <a:gd name="T0" fmla="*/ 50 w 98"/>
                <a:gd name="T1" fmla="*/ 110 h 110"/>
                <a:gd name="T2" fmla="*/ 0 w 98"/>
                <a:gd name="T3" fmla="*/ 55 h 110"/>
                <a:gd name="T4" fmla="*/ 49 w 98"/>
                <a:gd name="T5" fmla="*/ 0 h 110"/>
                <a:gd name="T6" fmla="*/ 98 w 98"/>
                <a:gd name="T7" fmla="*/ 54 h 110"/>
                <a:gd name="T8" fmla="*/ 97 w 98"/>
                <a:gd name="T9" fmla="*/ 59 h 110"/>
                <a:gd name="T10" fmla="*/ 27 w 98"/>
                <a:gd name="T11" fmla="*/ 59 h 110"/>
                <a:gd name="T12" fmla="*/ 52 w 98"/>
                <a:gd name="T13" fmla="*/ 89 h 110"/>
                <a:gd name="T14" fmla="*/ 76 w 98"/>
                <a:gd name="T15" fmla="*/ 76 h 110"/>
                <a:gd name="T16" fmla="*/ 96 w 98"/>
                <a:gd name="T17" fmla="*/ 87 h 110"/>
                <a:gd name="T18" fmla="*/ 50 w 98"/>
                <a:gd name="T19" fmla="*/ 110 h 110"/>
                <a:gd name="T20" fmla="*/ 70 w 98"/>
                <a:gd name="T21" fmla="*/ 41 h 110"/>
                <a:gd name="T22" fmla="*/ 49 w 98"/>
                <a:gd name="T23" fmla="*/ 19 h 110"/>
                <a:gd name="T24" fmla="*/ 28 w 98"/>
                <a:gd name="T25" fmla="*/ 41 h 110"/>
                <a:gd name="T26" fmla="*/ 70 w 98"/>
                <a:gd name="T27" fmla="*/ 4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10">
                  <a:moveTo>
                    <a:pt x="50" y="110"/>
                  </a:moveTo>
                  <a:cubicBezTo>
                    <a:pt x="19" y="110"/>
                    <a:pt x="0" y="90"/>
                    <a:pt x="0" y="55"/>
                  </a:cubicBezTo>
                  <a:cubicBezTo>
                    <a:pt x="0" y="20"/>
                    <a:pt x="19" y="0"/>
                    <a:pt x="49" y="0"/>
                  </a:cubicBezTo>
                  <a:cubicBezTo>
                    <a:pt x="80" y="0"/>
                    <a:pt x="98" y="20"/>
                    <a:pt x="98" y="54"/>
                  </a:cubicBezTo>
                  <a:cubicBezTo>
                    <a:pt x="98" y="56"/>
                    <a:pt x="97" y="57"/>
                    <a:pt x="97" y="59"/>
                  </a:cubicBezTo>
                  <a:cubicBezTo>
                    <a:pt x="27" y="59"/>
                    <a:pt x="27" y="59"/>
                    <a:pt x="27" y="59"/>
                  </a:cubicBezTo>
                  <a:cubicBezTo>
                    <a:pt x="28" y="79"/>
                    <a:pt x="36" y="89"/>
                    <a:pt x="52" y="89"/>
                  </a:cubicBezTo>
                  <a:cubicBezTo>
                    <a:pt x="63" y="89"/>
                    <a:pt x="70" y="85"/>
                    <a:pt x="76" y="76"/>
                  </a:cubicBezTo>
                  <a:cubicBezTo>
                    <a:pt x="96" y="87"/>
                    <a:pt x="96" y="87"/>
                    <a:pt x="96" y="87"/>
                  </a:cubicBezTo>
                  <a:cubicBezTo>
                    <a:pt x="87" y="102"/>
                    <a:pt x="71" y="110"/>
                    <a:pt x="50" y="110"/>
                  </a:cubicBezTo>
                  <a:close/>
                  <a:moveTo>
                    <a:pt x="70" y="41"/>
                  </a:moveTo>
                  <a:cubicBezTo>
                    <a:pt x="70" y="27"/>
                    <a:pt x="62" y="19"/>
                    <a:pt x="49" y="19"/>
                  </a:cubicBezTo>
                  <a:cubicBezTo>
                    <a:pt x="37" y="19"/>
                    <a:pt x="29" y="27"/>
                    <a:pt x="28" y="41"/>
                  </a:cubicBezTo>
                  <a:lnTo>
                    <a:pt x="7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dirty="0"/>
            </a:p>
          </p:txBody>
        </p:sp>
        <p:sp>
          <p:nvSpPr>
            <p:cNvPr id="47" name="Freeform 9"/>
            <p:cNvSpPr>
              <a:spLocks noEditPoints="1"/>
            </p:cNvSpPr>
            <p:nvPr userDrawn="1"/>
          </p:nvSpPr>
          <p:spPr bwMode="auto">
            <a:xfrm>
              <a:off x="346873" y="4708526"/>
              <a:ext cx="84138" cy="88900"/>
            </a:xfrm>
            <a:custGeom>
              <a:avLst/>
              <a:gdLst>
                <a:gd name="T0" fmla="*/ 52 w 104"/>
                <a:gd name="T1" fmla="*/ 111 h 111"/>
                <a:gd name="T2" fmla="*/ 0 w 104"/>
                <a:gd name="T3" fmla="*/ 55 h 111"/>
                <a:gd name="T4" fmla="*/ 52 w 104"/>
                <a:gd name="T5" fmla="*/ 0 h 111"/>
                <a:gd name="T6" fmla="*/ 104 w 104"/>
                <a:gd name="T7" fmla="*/ 55 h 111"/>
                <a:gd name="T8" fmla="*/ 52 w 104"/>
                <a:gd name="T9" fmla="*/ 111 h 111"/>
                <a:gd name="T10" fmla="*/ 52 w 104"/>
                <a:gd name="T11" fmla="*/ 23 h 111"/>
                <a:gd name="T12" fmla="*/ 28 w 104"/>
                <a:gd name="T13" fmla="*/ 55 h 111"/>
                <a:gd name="T14" fmla="*/ 52 w 104"/>
                <a:gd name="T15" fmla="*/ 87 h 111"/>
                <a:gd name="T16" fmla="*/ 77 w 104"/>
                <a:gd name="T17" fmla="*/ 55 h 111"/>
                <a:gd name="T18" fmla="*/ 52 w 104"/>
                <a:gd name="T19" fmla="*/ 2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11">
                  <a:moveTo>
                    <a:pt x="52" y="111"/>
                  </a:moveTo>
                  <a:cubicBezTo>
                    <a:pt x="25" y="111"/>
                    <a:pt x="0" y="93"/>
                    <a:pt x="0" y="55"/>
                  </a:cubicBezTo>
                  <a:cubicBezTo>
                    <a:pt x="0" y="17"/>
                    <a:pt x="25" y="0"/>
                    <a:pt x="52" y="0"/>
                  </a:cubicBezTo>
                  <a:cubicBezTo>
                    <a:pt x="79" y="0"/>
                    <a:pt x="104" y="17"/>
                    <a:pt x="104" y="55"/>
                  </a:cubicBezTo>
                  <a:cubicBezTo>
                    <a:pt x="104" y="93"/>
                    <a:pt x="79" y="111"/>
                    <a:pt x="52" y="111"/>
                  </a:cubicBezTo>
                  <a:close/>
                  <a:moveTo>
                    <a:pt x="52" y="23"/>
                  </a:moveTo>
                  <a:cubicBezTo>
                    <a:pt x="31" y="23"/>
                    <a:pt x="28" y="42"/>
                    <a:pt x="28" y="55"/>
                  </a:cubicBezTo>
                  <a:cubicBezTo>
                    <a:pt x="28" y="69"/>
                    <a:pt x="31" y="87"/>
                    <a:pt x="52" y="87"/>
                  </a:cubicBezTo>
                  <a:cubicBezTo>
                    <a:pt x="73" y="87"/>
                    <a:pt x="77" y="69"/>
                    <a:pt x="77" y="55"/>
                  </a:cubicBezTo>
                  <a:cubicBezTo>
                    <a:pt x="77" y="42"/>
                    <a:pt x="73" y="23"/>
                    <a:pt x="52"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dirty="0"/>
            </a:p>
          </p:txBody>
        </p:sp>
        <p:sp>
          <p:nvSpPr>
            <p:cNvPr id="48" name="Freeform 10"/>
            <p:cNvSpPr>
              <a:spLocks/>
            </p:cNvSpPr>
            <p:nvPr userDrawn="1"/>
          </p:nvSpPr>
          <p:spPr bwMode="auto">
            <a:xfrm>
              <a:off x="446885" y="4708526"/>
              <a:ext cx="47625" cy="87313"/>
            </a:xfrm>
            <a:custGeom>
              <a:avLst/>
              <a:gdLst>
                <a:gd name="T0" fmla="*/ 0 w 59"/>
                <a:gd name="T1" fmla="*/ 3 h 108"/>
                <a:gd name="T2" fmla="*/ 26 w 59"/>
                <a:gd name="T3" fmla="*/ 3 h 108"/>
                <a:gd name="T4" fmla="*/ 26 w 59"/>
                <a:gd name="T5" fmla="*/ 15 h 108"/>
                <a:gd name="T6" fmla="*/ 55 w 59"/>
                <a:gd name="T7" fmla="*/ 0 h 108"/>
                <a:gd name="T8" fmla="*/ 59 w 59"/>
                <a:gd name="T9" fmla="*/ 1 h 108"/>
                <a:gd name="T10" fmla="*/ 59 w 59"/>
                <a:gd name="T11" fmla="*/ 27 h 108"/>
                <a:gd name="T12" fmla="*/ 58 w 59"/>
                <a:gd name="T13" fmla="*/ 27 h 108"/>
                <a:gd name="T14" fmla="*/ 28 w 59"/>
                <a:gd name="T15" fmla="*/ 38 h 108"/>
                <a:gd name="T16" fmla="*/ 28 w 59"/>
                <a:gd name="T17" fmla="*/ 108 h 108"/>
                <a:gd name="T18" fmla="*/ 0 w 59"/>
                <a:gd name="T19" fmla="*/ 108 h 108"/>
                <a:gd name="T20" fmla="*/ 0 w 59"/>
                <a:gd name="T21" fmla="*/ 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08">
                  <a:moveTo>
                    <a:pt x="0" y="3"/>
                  </a:moveTo>
                  <a:cubicBezTo>
                    <a:pt x="26" y="3"/>
                    <a:pt x="26" y="3"/>
                    <a:pt x="26" y="3"/>
                  </a:cubicBezTo>
                  <a:cubicBezTo>
                    <a:pt x="26" y="15"/>
                    <a:pt x="26" y="15"/>
                    <a:pt x="26" y="15"/>
                  </a:cubicBezTo>
                  <a:cubicBezTo>
                    <a:pt x="31" y="8"/>
                    <a:pt x="44" y="0"/>
                    <a:pt x="55" y="0"/>
                  </a:cubicBezTo>
                  <a:cubicBezTo>
                    <a:pt x="57" y="0"/>
                    <a:pt x="58" y="0"/>
                    <a:pt x="59" y="1"/>
                  </a:cubicBezTo>
                  <a:cubicBezTo>
                    <a:pt x="59" y="27"/>
                    <a:pt x="59" y="27"/>
                    <a:pt x="59" y="27"/>
                  </a:cubicBezTo>
                  <a:cubicBezTo>
                    <a:pt x="59" y="27"/>
                    <a:pt x="58" y="27"/>
                    <a:pt x="58" y="27"/>
                  </a:cubicBezTo>
                  <a:cubicBezTo>
                    <a:pt x="46" y="27"/>
                    <a:pt x="32" y="28"/>
                    <a:pt x="28" y="38"/>
                  </a:cubicBezTo>
                  <a:cubicBezTo>
                    <a:pt x="28" y="108"/>
                    <a:pt x="28" y="108"/>
                    <a:pt x="28" y="108"/>
                  </a:cubicBezTo>
                  <a:cubicBezTo>
                    <a:pt x="0" y="108"/>
                    <a:pt x="0" y="108"/>
                    <a:pt x="0" y="108"/>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dirty="0"/>
            </a:p>
          </p:txBody>
        </p:sp>
        <p:sp>
          <p:nvSpPr>
            <p:cNvPr id="49" name="Freeform 11"/>
            <p:cNvSpPr>
              <a:spLocks noEditPoints="1"/>
            </p:cNvSpPr>
            <p:nvPr userDrawn="1"/>
          </p:nvSpPr>
          <p:spPr bwMode="auto">
            <a:xfrm>
              <a:off x="685010" y="4708526"/>
              <a:ext cx="79375" cy="120650"/>
            </a:xfrm>
            <a:custGeom>
              <a:avLst/>
              <a:gdLst>
                <a:gd name="T0" fmla="*/ 49 w 98"/>
                <a:gd name="T1" fmla="*/ 85 h 149"/>
                <a:gd name="T2" fmla="*/ 72 w 98"/>
                <a:gd name="T3" fmla="*/ 50 h 149"/>
                <a:gd name="T4" fmla="*/ 49 w 98"/>
                <a:gd name="T5" fmla="*/ 20 h 149"/>
                <a:gd name="T6" fmla="*/ 28 w 98"/>
                <a:gd name="T7" fmla="*/ 51 h 149"/>
                <a:gd name="T8" fmla="*/ 49 w 98"/>
                <a:gd name="T9" fmla="*/ 85 h 149"/>
                <a:gd name="T10" fmla="*/ 98 w 98"/>
                <a:gd name="T11" fmla="*/ 2 h 149"/>
                <a:gd name="T12" fmla="*/ 98 w 98"/>
                <a:gd name="T13" fmla="*/ 102 h 149"/>
                <a:gd name="T14" fmla="*/ 47 w 98"/>
                <a:gd name="T15" fmla="*/ 149 h 149"/>
                <a:gd name="T16" fmla="*/ 3 w 98"/>
                <a:gd name="T17" fmla="*/ 123 h 149"/>
                <a:gd name="T18" fmla="*/ 30 w 98"/>
                <a:gd name="T19" fmla="*/ 118 h 149"/>
                <a:gd name="T20" fmla="*/ 50 w 98"/>
                <a:gd name="T21" fmla="*/ 128 h 149"/>
                <a:gd name="T22" fmla="*/ 72 w 98"/>
                <a:gd name="T23" fmla="*/ 105 h 149"/>
                <a:gd name="T24" fmla="*/ 72 w 98"/>
                <a:gd name="T25" fmla="*/ 93 h 149"/>
                <a:gd name="T26" fmla="*/ 71 w 98"/>
                <a:gd name="T27" fmla="*/ 92 h 149"/>
                <a:gd name="T28" fmla="*/ 44 w 98"/>
                <a:gd name="T29" fmla="*/ 108 h 149"/>
                <a:gd name="T30" fmla="*/ 0 w 98"/>
                <a:gd name="T31" fmla="*/ 55 h 149"/>
                <a:gd name="T32" fmla="*/ 42 w 98"/>
                <a:gd name="T33" fmla="*/ 0 h 149"/>
                <a:gd name="T34" fmla="*/ 73 w 98"/>
                <a:gd name="T35" fmla="*/ 15 h 149"/>
                <a:gd name="T36" fmla="*/ 73 w 98"/>
                <a:gd name="T37" fmla="*/ 15 h 149"/>
                <a:gd name="T38" fmla="*/ 75 w 98"/>
                <a:gd name="T39" fmla="*/ 2 h 149"/>
                <a:gd name="T40" fmla="*/ 98 w 98"/>
                <a:gd name="T41"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149">
                  <a:moveTo>
                    <a:pt x="49" y="85"/>
                  </a:moveTo>
                  <a:cubicBezTo>
                    <a:pt x="70" y="85"/>
                    <a:pt x="72" y="64"/>
                    <a:pt x="72" y="50"/>
                  </a:cubicBezTo>
                  <a:cubicBezTo>
                    <a:pt x="72" y="33"/>
                    <a:pt x="64" y="20"/>
                    <a:pt x="49" y="20"/>
                  </a:cubicBezTo>
                  <a:cubicBezTo>
                    <a:pt x="39" y="20"/>
                    <a:pt x="28" y="27"/>
                    <a:pt x="28" y="51"/>
                  </a:cubicBezTo>
                  <a:cubicBezTo>
                    <a:pt x="28" y="64"/>
                    <a:pt x="29" y="85"/>
                    <a:pt x="49" y="85"/>
                  </a:cubicBezTo>
                  <a:close/>
                  <a:moveTo>
                    <a:pt x="98" y="2"/>
                  </a:moveTo>
                  <a:cubicBezTo>
                    <a:pt x="98" y="102"/>
                    <a:pt x="98" y="102"/>
                    <a:pt x="98" y="102"/>
                  </a:cubicBezTo>
                  <a:cubicBezTo>
                    <a:pt x="98" y="119"/>
                    <a:pt x="97" y="148"/>
                    <a:pt x="47" y="149"/>
                  </a:cubicBezTo>
                  <a:cubicBezTo>
                    <a:pt x="26" y="149"/>
                    <a:pt x="7" y="141"/>
                    <a:pt x="3" y="123"/>
                  </a:cubicBezTo>
                  <a:cubicBezTo>
                    <a:pt x="30" y="118"/>
                    <a:pt x="30" y="118"/>
                    <a:pt x="30" y="118"/>
                  </a:cubicBezTo>
                  <a:cubicBezTo>
                    <a:pt x="32" y="123"/>
                    <a:pt x="35" y="128"/>
                    <a:pt x="50" y="128"/>
                  </a:cubicBezTo>
                  <a:cubicBezTo>
                    <a:pt x="65" y="128"/>
                    <a:pt x="72" y="122"/>
                    <a:pt x="72" y="105"/>
                  </a:cubicBezTo>
                  <a:cubicBezTo>
                    <a:pt x="72" y="93"/>
                    <a:pt x="72" y="93"/>
                    <a:pt x="72" y="93"/>
                  </a:cubicBezTo>
                  <a:cubicBezTo>
                    <a:pt x="71" y="92"/>
                    <a:pt x="71" y="92"/>
                    <a:pt x="71" y="92"/>
                  </a:cubicBezTo>
                  <a:cubicBezTo>
                    <a:pt x="67" y="100"/>
                    <a:pt x="60" y="108"/>
                    <a:pt x="44" y="108"/>
                  </a:cubicBezTo>
                  <a:cubicBezTo>
                    <a:pt x="19" y="108"/>
                    <a:pt x="0" y="91"/>
                    <a:pt x="0" y="55"/>
                  </a:cubicBezTo>
                  <a:cubicBezTo>
                    <a:pt x="0" y="20"/>
                    <a:pt x="20" y="0"/>
                    <a:pt x="42" y="0"/>
                  </a:cubicBezTo>
                  <a:cubicBezTo>
                    <a:pt x="63" y="0"/>
                    <a:pt x="71" y="10"/>
                    <a:pt x="73" y="15"/>
                  </a:cubicBezTo>
                  <a:cubicBezTo>
                    <a:pt x="73" y="15"/>
                    <a:pt x="73" y="15"/>
                    <a:pt x="73" y="15"/>
                  </a:cubicBezTo>
                  <a:cubicBezTo>
                    <a:pt x="75" y="2"/>
                    <a:pt x="75" y="2"/>
                    <a:pt x="75" y="2"/>
                  </a:cubicBezTo>
                  <a:lnTo>
                    <a:pt x="9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dirty="0"/>
            </a:p>
          </p:txBody>
        </p:sp>
        <p:sp>
          <p:nvSpPr>
            <p:cNvPr id="50" name="Freeform 12"/>
            <p:cNvSpPr>
              <a:spLocks noEditPoints="1"/>
            </p:cNvSpPr>
            <p:nvPr userDrawn="1"/>
          </p:nvSpPr>
          <p:spPr bwMode="auto">
            <a:xfrm>
              <a:off x="843760" y="4678363"/>
              <a:ext cx="58738" cy="26988"/>
            </a:xfrm>
            <a:custGeom>
              <a:avLst/>
              <a:gdLst>
                <a:gd name="T0" fmla="*/ 14 w 37"/>
                <a:gd name="T1" fmla="*/ 2 h 17"/>
                <a:gd name="T2" fmla="*/ 9 w 37"/>
                <a:gd name="T3" fmla="*/ 2 h 17"/>
                <a:gd name="T4" fmla="*/ 9 w 37"/>
                <a:gd name="T5" fmla="*/ 17 h 17"/>
                <a:gd name="T6" fmla="*/ 6 w 37"/>
                <a:gd name="T7" fmla="*/ 17 h 17"/>
                <a:gd name="T8" fmla="*/ 6 w 37"/>
                <a:gd name="T9" fmla="*/ 2 h 17"/>
                <a:gd name="T10" fmla="*/ 0 w 37"/>
                <a:gd name="T11" fmla="*/ 2 h 17"/>
                <a:gd name="T12" fmla="*/ 0 w 37"/>
                <a:gd name="T13" fmla="*/ 0 h 17"/>
                <a:gd name="T14" fmla="*/ 14 w 37"/>
                <a:gd name="T15" fmla="*/ 0 h 17"/>
                <a:gd name="T16" fmla="*/ 14 w 37"/>
                <a:gd name="T17" fmla="*/ 2 h 17"/>
                <a:gd name="T18" fmla="*/ 37 w 37"/>
                <a:gd name="T19" fmla="*/ 17 h 17"/>
                <a:gd name="T20" fmla="*/ 34 w 37"/>
                <a:gd name="T21" fmla="*/ 17 h 17"/>
                <a:gd name="T22" fmla="*/ 34 w 37"/>
                <a:gd name="T23" fmla="*/ 2 h 17"/>
                <a:gd name="T24" fmla="*/ 34 w 37"/>
                <a:gd name="T25" fmla="*/ 2 h 17"/>
                <a:gd name="T26" fmla="*/ 29 w 37"/>
                <a:gd name="T27" fmla="*/ 17 h 17"/>
                <a:gd name="T28" fmla="*/ 27 w 37"/>
                <a:gd name="T29" fmla="*/ 17 h 17"/>
                <a:gd name="T30" fmla="*/ 21 w 37"/>
                <a:gd name="T31" fmla="*/ 2 h 17"/>
                <a:gd name="T32" fmla="*/ 20 w 37"/>
                <a:gd name="T33" fmla="*/ 2 h 17"/>
                <a:gd name="T34" fmla="*/ 20 w 37"/>
                <a:gd name="T35" fmla="*/ 17 h 17"/>
                <a:gd name="T36" fmla="*/ 18 w 37"/>
                <a:gd name="T37" fmla="*/ 17 h 17"/>
                <a:gd name="T38" fmla="*/ 18 w 37"/>
                <a:gd name="T39" fmla="*/ 0 h 17"/>
                <a:gd name="T40" fmla="*/ 22 w 37"/>
                <a:gd name="T41" fmla="*/ 0 h 17"/>
                <a:gd name="T42" fmla="*/ 28 w 37"/>
                <a:gd name="T43" fmla="*/ 13 h 17"/>
                <a:gd name="T44" fmla="*/ 33 w 37"/>
                <a:gd name="T45" fmla="*/ 0 h 17"/>
                <a:gd name="T46" fmla="*/ 37 w 37"/>
                <a:gd name="T47" fmla="*/ 0 h 17"/>
                <a:gd name="T48" fmla="*/ 37 w 37"/>
                <a:gd name="T4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17">
                  <a:moveTo>
                    <a:pt x="14" y="2"/>
                  </a:moveTo>
                  <a:lnTo>
                    <a:pt x="9" y="2"/>
                  </a:lnTo>
                  <a:lnTo>
                    <a:pt x="9" y="17"/>
                  </a:lnTo>
                  <a:lnTo>
                    <a:pt x="6" y="17"/>
                  </a:lnTo>
                  <a:lnTo>
                    <a:pt x="6" y="2"/>
                  </a:lnTo>
                  <a:lnTo>
                    <a:pt x="0" y="2"/>
                  </a:lnTo>
                  <a:lnTo>
                    <a:pt x="0" y="0"/>
                  </a:lnTo>
                  <a:lnTo>
                    <a:pt x="14" y="0"/>
                  </a:lnTo>
                  <a:lnTo>
                    <a:pt x="14" y="2"/>
                  </a:lnTo>
                  <a:close/>
                  <a:moveTo>
                    <a:pt x="37" y="17"/>
                  </a:moveTo>
                  <a:lnTo>
                    <a:pt x="34" y="17"/>
                  </a:lnTo>
                  <a:lnTo>
                    <a:pt x="34" y="2"/>
                  </a:lnTo>
                  <a:lnTo>
                    <a:pt x="34" y="2"/>
                  </a:lnTo>
                  <a:lnTo>
                    <a:pt x="29" y="17"/>
                  </a:lnTo>
                  <a:lnTo>
                    <a:pt x="27" y="17"/>
                  </a:lnTo>
                  <a:lnTo>
                    <a:pt x="21" y="2"/>
                  </a:lnTo>
                  <a:lnTo>
                    <a:pt x="20" y="2"/>
                  </a:lnTo>
                  <a:lnTo>
                    <a:pt x="20" y="17"/>
                  </a:lnTo>
                  <a:lnTo>
                    <a:pt x="18" y="17"/>
                  </a:lnTo>
                  <a:lnTo>
                    <a:pt x="18" y="0"/>
                  </a:lnTo>
                  <a:lnTo>
                    <a:pt x="22" y="0"/>
                  </a:lnTo>
                  <a:lnTo>
                    <a:pt x="28" y="13"/>
                  </a:lnTo>
                  <a:lnTo>
                    <a:pt x="33" y="0"/>
                  </a:lnTo>
                  <a:lnTo>
                    <a:pt x="37" y="0"/>
                  </a:lnTo>
                  <a:lnTo>
                    <a:pt x="37"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dirty="0"/>
            </a:p>
          </p:txBody>
        </p:sp>
      </p:grpSp>
    </p:spTree>
    <p:extLst>
      <p:ext uri="{BB962C8B-B14F-4D97-AF65-F5344CB8AC3E}">
        <p14:creationId xmlns:p14="http://schemas.microsoft.com/office/powerpoint/2010/main" val="338214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419101" y="357717"/>
            <a:ext cx="11353799" cy="5708649"/>
          </a:xfrm>
        </p:spPr>
        <p:txBody>
          <a:bodyPr/>
          <a:lstStyle>
            <a:lvl1pPr>
              <a:spcBef>
                <a:spcPts val="0"/>
              </a:spcBef>
              <a:defRPr sz="4000"/>
            </a:lvl1pPr>
            <a:lvl2pPr marL="478355" indent="-478355">
              <a:spcBef>
                <a:spcPts val="0"/>
              </a:spcBef>
              <a:buClrTx/>
              <a:buSzPct val="100000"/>
              <a:buFont typeface="+mj-lt"/>
              <a:buAutoNum type="arabicPeriod"/>
              <a:defRPr sz="4000"/>
            </a:lvl2pPr>
            <a:lvl3pPr>
              <a:defRPr sz="2400"/>
            </a:lvl3pPr>
            <a:lvl4pPr>
              <a:defRPr sz="2400"/>
            </a:lvl4pPr>
            <a:lvl5pPr>
              <a:defRPr sz="2400"/>
            </a:lvl5pPr>
          </a:lstStyle>
          <a:p>
            <a:pPr lvl="0"/>
            <a:r>
              <a:rPr lang="fr-FR" noProof="0" dirty="0"/>
              <a:t>Cliquez pour modifier le contenu</a:t>
            </a:r>
          </a:p>
          <a:p>
            <a:pPr lvl="1"/>
            <a:r>
              <a:rPr lang="fr-FR" noProof="0" dirty="0"/>
              <a:t>Deuxième niveau</a:t>
            </a:r>
          </a:p>
        </p:txBody>
      </p:sp>
      <p:sp>
        <p:nvSpPr>
          <p:cNvPr id="5" name="TextBox 4"/>
          <p:cNvSpPr txBox="1"/>
          <p:nvPr userDrawn="1"/>
        </p:nvSpPr>
        <p:spPr>
          <a:xfrm>
            <a:off x="826061" y="6332195"/>
            <a:ext cx="65" cy="164212"/>
          </a:xfrm>
          <a:prstGeom prst="rect">
            <a:avLst/>
          </a:prstGeom>
          <a:noFill/>
        </p:spPr>
        <p:txBody>
          <a:bodyPr wrap="none" lIns="0" tIns="0" rIns="0" bIns="0" rtlCol="0">
            <a:spAutoFit/>
          </a:bodyPr>
          <a:lstStyle/>
          <a:p>
            <a:endParaRPr kumimoji="0" lang="fr-FR" sz="1067" b="0" i="0" u="none" strike="noStrike" kern="1200" cap="none" spc="0" normalizeH="0" baseline="0" noProof="0" dirty="0">
              <a:ln>
                <a:noFill/>
              </a:ln>
              <a:solidFill>
                <a:schemeClr val="bg2"/>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202285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418359" y="357717"/>
            <a:ext cx="8129119" cy="5708649"/>
          </a:xfrm>
        </p:spPr>
        <p:txBody>
          <a:bodyPr>
            <a:normAutofit/>
          </a:bodyPr>
          <a:lstStyle>
            <a:lvl1pPr>
              <a:lnSpc>
                <a:spcPct val="85000"/>
              </a:lnSpc>
              <a:spcBef>
                <a:spcPts val="0"/>
              </a:spcBef>
              <a:buNone/>
              <a:defRPr sz="7333" baseline="0"/>
            </a:lvl1pPr>
            <a:lvl2pPr>
              <a:lnSpc>
                <a:spcPct val="85000"/>
              </a:lnSpc>
              <a:spcBef>
                <a:spcPts val="0"/>
              </a:spcBef>
              <a:defRPr sz="7333"/>
            </a:lvl2pPr>
            <a:lvl3pPr>
              <a:defRPr sz="7333"/>
            </a:lvl3pPr>
            <a:lvl4pPr>
              <a:defRPr sz="7333"/>
            </a:lvl4pPr>
            <a:lvl5pPr>
              <a:defRPr sz="7333"/>
            </a:lvl5pPr>
          </a:lstStyle>
          <a:p>
            <a:pPr lvl="0"/>
            <a:r>
              <a:rPr lang="fr-FR" noProof="0" dirty="0"/>
              <a:t>Cliquez pour modifier le nom de la section </a:t>
            </a:r>
          </a:p>
          <a:p>
            <a:pPr lvl="1"/>
            <a:r>
              <a:rPr lang="fr-FR" noProof="0" dirty="0"/>
              <a:t>Deuxième niveau</a:t>
            </a:r>
          </a:p>
        </p:txBody>
      </p:sp>
      <p:sp>
        <p:nvSpPr>
          <p:cNvPr id="4" name="TextBox 3"/>
          <p:cNvSpPr txBox="1"/>
          <p:nvPr userDrawn="1"/>
        </p:nvSpPr>
        <p:spPr>
          <a:xfrm>
            <a:off x="826061" y="6332195"/>
            <a:ext cx="65" cy="164212"/>
          </a:xfrm>
          <a:prstGeom prst="rect">
            <a:avLst/>
          </a:prstGeom>
          <a:noFill/>
        </p:spPr>
        <p:txBody>
          <a:bodyPr wrap="none" lIns="0" tIns="0" rIns="0" bIns="0" rtlCol="0">
            <a:spAutoFit/>
          </a:bodyPr>
          <a:lstStyle/>
          <a:p>
            <a:endParaRPr kumimoji="0" lang="fr-FR" sz="1067" b="0" i="0" u="none" strike="noStrike" kern="1200" cap="none" spc="0" normalizeH="0" baseline="0" noProof="0" dirty="0">
              <a:ln>
                <a:noFill/>
              </a:ln>
              <a:solidFill>
                <a:schemeClr val="bg2"/>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4549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19101" y="1579034"/>
            <a:ext cx="5289240" cy="4487332"/>
          </a:xfrm>
        </p:spPr>
        <p:txBody>
          <a:bodyPr>
            <a:normAutofit/>
          </a:bodyPr>
          <a:lstStyle>
            <a:lvl1pPr>
              <a:defRPr sz="1867" baseline="0"/>
            </a:lvl1pPr>
            <a:lvl2pPr>
              <a:defRPr sz="1867" baseline="0">
                <a:solidFill>
                  <a:schemeClr val="tx1"/>
                </a:solidFill>
              </a:defRPr>
            </a:lvl2pPr>
            <a:lvl3pPr>
              <a:defRPr sz="1867" baseline="0">
                <a:solidFill>
                  <a:schemeClr val="tx1"/>
                </a:solidFill>
              </a:defRPr>
            </a:lvl3pPr>
            <a:lvl4pPr>
              <a:defRPr sz="1867" baseline="0">
                <a:solidFill>
                  <a:schemeClr val="tx1"/>
                </a:solidFill>
              </a:defRPr>
            </a:lvl4pPr>
            <a:lvl5pPr>
              <a:defRPr sz="1867" baseline="0">
                <a:solidFill>
                  <a:schemeClr val="tx1"/>
                </a:solidFill>
              </a:defRPr>
            </a:lvl5pPr>
            <a:lvl6pPr>
              <a:defRPr sz="1867"/>
            </a:lvl6pPr>
            <a:lvl7pPr>
              <a:defRPr sz="2400"/>
            </a:lvl7pPr>
            <a:lvl8pPr>
              <a:defRPr sz="2400"/>
            </a:lvl8pPr>
            <a:lvl9pPr>
              <a:defRPr sz="24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Content Placeholder 3"/>
          <p:cNvSpPr>
            <a:spLocks noGrp="1"/>
          </p:cNvSpPr>
          <p:nvPr>
            <p:ph sz="half" idx="2" hasCustomPrompt="1"/>
          </p:nvPr>
        </p:nvSpPr>
        <p:spPr>
          <a:xfrm>
            <a:off x="6486393" y="1578264"/>
            <a:ext cx="5286507" cy="4485891"/>
          </a:xfrm>
        </p:spPr>
        <p:txBody>
          <a:bodyPr>
            <a:normAutofit/>
          </a:bodyPr>
          <a:lstStyle>
            <a:lvl1pPr>
              <a:defRPr sz="1867"/>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vl6pPr>
              <a:defRPr sz="1867"/>
            </a:lvl6pPr>
            <a:lvl7pPr>
              <a:defRPr sz="2400"/>
            </a:lvl7pPr>
            <a:lvl8pPr>
              <a:defRPr sz="2400"/>
            </a:lvl8pPr>
            <a:lvl9pPr>
              <a:defRPr sz="24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5" name="Title 4"/>
          <p:cNvSpPr>
            <a:spLocks noGrp="1"/>
          </p:cNvSpPr>
          <p:nvPr>
            <p:ph type="title" hasCustomPrompt="1"/>
          </p:nvPr>
        </p:nvSpPr>
        <p:spPr/>
        <p:txBody>
          <a:bodyPr/>
          <a:lstStyle/>
          <a:p>
            <a:r>
              <a:rPr lang="fr-FR" noProof="0" dirty="0"/>
              <a:t>Cliquez pour modifier le titre</a:t>
            </a:r>
            <a:endParaRPr lang="en-GB" dirty="0"/>
          </a:p>
        </p:txBody>
      </p:sp>
      <p:sp>
        <p:nvSpPr>
          <p:cNvPr id="7" name="TextBox 6"/>
          <p:cNvSpPr txBox="1"/>
          <p:nvPr userDrawn="1"/>
        </p:nvSpPr>
        <p:spPr>
          <a:xfrm>
            <a:off x="826061" y="6332195"/>
            <a:ext cx="65" cy="164212"/>
          </a:xfrm>
          <a:prstGeom prst="rect">
            <a:avLst/>
          </a:prstGeom>
          <a:noFill/>
        </p:spPr>
        <p:txBody>
          <a:bodyPr wrap="none" lIns="0" tIns="0" rIns="0" bIns="0" rtlCol="0">
            <a:spAutoFit/>
          </a:bodyPr>
          <a:lstStyle/>
          <a:p>
            <a:endParaRPr kumimoji="0" lang="fr-FR" sz="1067" b="0" i="0" u="none" strike="noStrike" kern="1200" cap="none" spc="0" normalizeH="0" baseline="0" noProof="0" dirty="0">
              <a:ln>
                <a:noFill/>
              </a:ln>
              <a:solidFill>
                <a:schemeClr val="bg2"/>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350455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fr-FR" noProof="0" dirty="0"/>
              <a:t>Cliquez pour modifier le titre</a:t>
            </a:r>
          </a:p>
        </p:txBody>
      </p:sp>
      <p:sp>
        <p:nvSpPr>
          <p:cNvPr id="5" name="TextBox 4"/>
          <p:cNvSpPr txBox="1"/>
          <p:nvPr userDrawn="1"/>
        </p:nvSpPr>
        <p:spPr>
          <a:xfrm>
            <a:off x="826061" y="6332195"/>
            <a:ext cx="65" cy="164212"/>
          </a:xfrm>
          <a:prstGeom prst="rect">
            <a:avLst/>
          </a:prstGeom>
          <a:noFill/>
        </p:spPr>
        <p:txBody>
          <a:bodyPr wrap="none" lIns="0" tIns="0" rIns="0" bIns="0" rtlCol="0">
            <a:spAutoFit/>
          </a:bodyPr>
          <a:lstStyle/>
          <a:p>
            <a:endParaRPr kumimoji="0" lang="fr-FR" sz="1067" b="0" i="0" u="none" strike="noStrike" kern="1200" cap="none" spc="0" normalizeH="0" baseline="0" noProof="0" dirty="0">
              <a:ln>
                <a:noFill/>
              </a:ln>
              <a:solidFill>
                <a:schemeClr val="bg2"/>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352799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mage pleine page">
    <p:bg>
      <p:bgPr>
        <a:solidFill>
          <a:schemeClr val="tx2"/>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12192000" cy="6858000"/>
          </a:xfrm>
        </p:spPr>
        <p:txBody>
          <a:bodyPr/>
          <a:lstStyle/>
          <a:p>
            <a:r>
              <a:rPr lang="fr-FR" noProof="0" dirty="0"/>
              <a:t>Cliquez sur l'icône pour ajouter une photo</a:t>
            </a:r>
          </a:p>
        </p:txBody>
      </p:sp>
      <p:sp>
        <p:nvSpPr>
          <p:cNvPr id="3" name="Title 2"/>
          <p:cNvSpPr>
            <a:spLocks noGrp="1"/>
          </p:cNvSpPr>
          <p:nvPr>
            <p:ph type="title" hasCustomPrompt="1"/>
          </p:nvPr>
        </p:nvSpPr>
        <p:spPr/>
        <p:txBody>
          <a:bodyPr/>
          <a:lstStyle>
            <a:lvl1pPr>
              <a:defRPr>
                <a:solidFill>
                  <a:schemeClr val="tx1"/>
                </a:solidFill>
              </a:defRPr>
            </a:lvl1pPr>
          </a:lstStyle>
          <a:p>
            <a:r>
              <a:rPr lang="fr-FR" dirty="0"/>
              <a:t>Cliquez pour modifier le titre</a:t>
            </a:r>
            <a:endParaRPr lang="en-GB" dirty="0"/>
          </a:p>
        </p:txBody>
      </p:sp>
    </p:spTree>
    <p:extLst>
      <p:ext uri="{BB962C8B-B14F-4D97-AF65-F5344CB8AC3E}">
        <p14:creationId xmlns:p14="http://schemas.microsoft.com/office/powerpoint/2010/main" val="149929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TextBox 2"/>
          <p:cNvSpPr txBox="1"/>
          <p:nvPr userDrawn="1"/>
        </p:nvSpPr>
        <p:spPr>
          <a:xfrm>
            <a:off x="826061" y="6502323"/>
            <a:ext cx="65" cy="164212"/>
          </a:xfrm>
          <a:prstGeom prst="rect">
            <a:avLst/>
          </a:prstGeom>
          <a:noFill/>
        </p:spPr>
        <p:txBody>
          <a:bodyPr wrap="none" lIns="0" tIns="0" rIns="0" bIns="0" rtlCol="0">
            <a:spAutoFit/>
          </a:bodyPr>
          <a:lstStyle/>
          <a:p>
            <a:endParaRPr kumimoji="0" lang="fr-FR" sz="1067" b="0" i="0" u="none" strike="noStrike" kern="1200" cap="none" spc="0" normalizeH="0" baseline="0" noProof="0" dirty="0">
              <a:ln>
                <a:noFill/>
              </a:ln>
              <a:solidFill>
                <a:schemeClr val="bg2"/>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369426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B5DE202-8608-44C4-B6FB-D912A11FF147}" type="datetime1">
              <a:rPr lang="fr-FR" smtClean="0"/>
              <a:t>04/03/2022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D370960-FEA4-4365-9C7C-0F5E7445E9AF}" type="slidenum">
              <a:rPr lang="fr-FR" smtClean="0"/>
              <a:t>‹N°›</a:t>
            </a:fld>
            <a:endParaRPr lang="fr-FR"/>
          </a:p>
        </p:txBody>
      </p:sp>
    </p:spTree>
    <p:extLst>
      <p:ext uri="{BB962C8B-B14F-4D97-AF65-F5344CB8AC3E}">
        <p14:creationId xmlns:p14="http://schemas.microsoft.com/office/powerpoint/2010/main" val="5690503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_Diapositive de titr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C626049-AE28-44FF-A6AD-AE22AB1F825A}"/>
              </a:ext>
            </a:extLst>
          </p:cNvPr>
          <p:cNvSpPr/>
          <p:nvPr userDrawn="1"/>
        </p:nvSpPr>
        <p:spPr>
          <a:xfrm>
            <a:off x="-28012" y="0"/>
            <a:ext cx="715211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133" b="0" i="0" u="none" strike="noStrike" kern="1200" cap="none" spc="0" normalizeH="0" baseline="0" noProof="0" dirty="0">
              <a:ln>
                <a:noFill/>
              </a:ln>
              <a:solidFill>
                <a:srgbClr val="000000"/>
              </a:solidFill>
              <a:effectLst/>
              <a:uLnTx/>
              <a:uFillTx/>
              <a:latin typeface="Helvetica 75 Bold"/>
              <a:ea typeface="+mn-ea"/>
              <a:cs typeface="+mn-cs"/>
            </a:endParaRPr>
          </a:p>
        </p:txBody>
      </p:sp>
      <p:sp>
        <p:nvSpPr>
          <p:cNvPr id="2" name="Title 1"/>
          <p:cNvSpPr>
            <a:spLocks noGrp="1"/>
          </p:cNvSpPr>
          <p:nvPr>
            <p:ph type="ctrTitle" hasCustomPrompt="1"/>
          </p:nvPr>
        </p:nvSpPr>
        <p:spPr>
          <a:xfrm>
            <a:off x="419102" y="357719"/>
            <a:ext cx="6437997" cy="3069165"/>
          </a:xfrm>
        </p:spPr>
        <p:txBody>
          <a:bodyPr>
            <a:noAutofit/>
          </a:bodyPr>
          <a:lstStyle>
            <a:lvl1pPr algn="l">
              <a:lnSpc>
                <a:spcPct val="85000"/>
              </a:lnSpc>
              <a:defRPr sz="7333" baseline="0">
                <a:solidFill>
                  <a:schemeClr val="tx1"/>
                </a:solidFill>
              </a:defRPr>
            </a:lvl1pPr>
          </a:lstStyle>
          <a:p>
            <a:r>
              <a:rPr lang="fr-FR" noProof="0" dirty="0"/>
              <a:t>Cliquez pour modifier le titre</a:t>
            </a:r>
          </a:p>
        </p:txBody>
      </p:sp>
      <p:sp>
        <p:nvSpPr>
          <p:cNvPr id="42" name="Subtitle 2"/>
          <p:cNvSpPr>
            <a:spLocks noGrp="1"/>
          </p:cNvSpPr>
          <p:nvPr>
            <p:ph type="subTitle" idx="1" hasCustomPrompt="1"/>
          </p:nvPr>
        </p:nvSpPr>
        <p:spPr>
          <a:xfrm>
            <a:off x="414250" y="3605525"/>
            <a:ext cx="6441580" cy="1288208"/>
          </a:xfrm>
        </p:spPr>
        <p:txBody>
          <a:bodyPr/>
          <a:lstStyle>
            <a:lvl1pPr marL="0" indent="0" algn="l">
              <a:buNone/>
              <a:defRPr baseline="0">
                <a:solidFill>
                  <a:schemeClr val="tx1"/>
                </a:solidFill>
              </a:defRPr>
            </a:lvl1pPr>
            <a:lvl2pPr marL="241294" indent="-241294" algn="l">
              <a:buClr>
                <a:schemeClr val="bg2"/>
              </a:buClr>
              <a:buSzPct val="100000"/>
              <a:buFont typeface="Wingdings" panose="05000000000000000000" pitchFamily="2" charset="2"/>
              <a:buChar char="§"/>
              <a:defRPr>
                <a:solidFill>
                  <a:schemeClr val="tx1"/>
                </a:solidFill>
              </a:defRPr>
            </a:lvl2pPr>
            <a:lvl3pPr marL="542386" indent="-254394" algn="l">
              <a:spcBef>
                <a:spcPts val="448"/>
              </a:spcBef>
              <a:buClrTx/>
              <a:buFont typeface="Helvetica 55 Roman" panose="020B0604020202020204" pitchFamily="34" charset="0"/>
              <a:buChar char="–"/>
              <a:defRPr>
                <a:solidFill>
                  <a:schemeClr val="tx1"/>
                </a:solidFill>
                <a:latin typeface="Helvetica 55 Roman" panose="020B0604020202020204" pitchFamily="34" charset="0"/>
              </a:defRPr>
            </a:lvl3pPr>
            <a:lvl4pPr marL="791980" indent="-230394" algn="l">
              <a:spcBef>
                <a:spcPts val="32"/>
              </a:spcBef>
              <a:buFont typeface="Helvetica 55 Roman" panose="020B0604020202020204" pitchFamily="34" charset="0"/>
              <a:buChar char="–"/>
              <a:defRPr>
                <a:solidFill>
                  <a:schemeClr val="tx1"/>
                </a:solidFill>
              </a:defRPr>
            </a:lvl4pPr>
            <a:lvl5pPr marL="1065573" indent="-254394" algn="l">
              <a:buFont typeface="Helvetica 55 Roman" panose="020B0604020202020204" pitchFamily="34" charset="0"/>
              <a:buChar char="–"/>
              <a:defRPr>
                <a:solidFill>
                  <a:schemeClr val="tx1"/>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Cliquez pour modifier le nom du présentateur</a:t>
            </a:r>
          </a:p>
        </p:txBody>
      </p:sp>
      <p:grpSp>
        <p:nvGrpSpPr>
          <p:cNvPr id="3" name="Group 2"/>
          <p:cNvGrpSpPr/>
          <p:nvPr userDrawn="1"/>
        </p:nvGrpSpPr>
        <p:grpSpPr>
          <a:xfrm>
            <a:off x="418048" y="5645152"/>
            <a:ext cx="817033" cy="817033"/>
            <a:chOff x="313535" y="4233863"/>
            <a:chExt cx="612775" cy="612775"/>
          </a:xfrm>
        </p:grpSpPr>
        <p:sp>
          <p:nvSpPr>
            <p:cNvPr id="43" name="Rectangle 5"/>
            <p:cNvSpPr>
              <a:spLocks noChangeArrowheads="1"/>
            </p:cNvSpPr>
            <p:nvPr userDrawn="1"/>
          </p:nvSpPr>
          <p:spPr bwMode="auto">
            <a:xfrm>
              <a:off x="313535" y="4233863"/>
              <a:ext cx="612775" cy="612775"/>
            </a:xfrm>
            <a:prstGeom prst="rect">
              <a:avLst/>
            </a:prstGeom>
            <a:solidFill>
              <a:srgbClr val="FF7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4" name="Freeform 6"/>
            <p:cNvSpPr>
              <a:spLocks noEditPoints="1"/>
            </p:cNvSpPr>
            <p:nvPr userDrawn="1"/>
          </p:nvSpPr>
          <p:spPr bwMode="auto">
            <a:xfrm>
              <a:off x="500860" y="4708526"/>
              <a:ext cx="74613" cy="87313"/>
            </a:xfrm>
            <a:custGeom>
              <a:avLst/>
              <a:gdLst>
                <a:gd name="T0" fmla="*/ 66 w 93"/>
                <a:gd name="T1" fmla="*/ 99 h 109"/>
                <a:gd name="T2" fmla="*/ 31 w 93"/>
                <a:gd name="T3" fmla="*/ 109 h 109"/>
                <a:gd name="T4" fmla="*/ 0 w 93"/>
                <a:gd name="T5" fmla="*/ 79 h 109"/>
                <a:gd name="T6" fmla="*/ 66 w 93"/>
                <a:gd name="T7" fmla="*/ 37 h 109"/>
                <a:gd name="T8" fmla="*/ 66 w 93"/>
                <a:gd name="T9" fmla="*/ 32 h 109"/>
                <a:gd name="T10" fmla="*/ 49 w 93"/>
                <a:gd name="T11" fmla="*/ 19 h 109"/>
                <a:gd name="T12" fmla="*/ 24 w 93"/>
                <a:gd name="T13" fmla="*/ 32 h 109"/>
                <a:gd name="T14" fmla="*/ 5 w 93"/>
                <a:gd name="T15" fmla="*/ 21 h 109"/>
                <a:gd name="T16" fmla="*/ 50 w 93"/>
                <a:gd name="T17" fmla="*/ 0 h 109"/>
                <a:gd name="T18" fmla="*/ 93 w 93"/>
                <a:gd name="T19" fmla="*/ 32 h 109"/>
                <a:gd name="T20" fmla="*/ 93 w 93"/>
                <a:gd name="T21" fmla="*/ 108 h 109"/>
                <a:gd name="T22" fmla="*/ 68 w 93"/>
                <a:gd name="T23" fmla="*/ 108 h 109"/>
                <a:gd name="T24" fmla="*/ 66 w 93"/>
                <a:gd name="T25" fmla="*/ 99 h 109"/>
                <a:gd name="T26" fmla="*/ 27 w 93"/>
                <a:gd name="T27" fmla="*/ 77 h 109"/>
                <a:gd name="T28" fmla="*/ 39 w 93"/>
                <a:gd name="T29" fmla="*/ 90 h 109"/>
                <a:gd name="T30" fmla="*/ 65 w 93"/>
                <a:gd name="T31" fmla="*/ 79 h 109"/>
                <a:gd name="T32" fmla="*/ 65 w 93"/>
                <a:gd name="T33" fmla="*/ 54 h 109"/>
                <a:gd name="T34" fmla="*/ 27 w 93"/>
                <a:gd name="T35" fmla="*/ 7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 h="109">
                  <a:moveTo>
                    <a:pt x="66" y="99"/>
                  </a:moveTo>
                  <a:cubicBezTo>
                    <a:pt x="55" y="106"/>
                    <a:pt x="43" y="109"/>
                    <a:pt x="31" y="109"/>
                  </a:cubicBezTo>
                  <a:cubicBezTo>
                    <a:pt x="11" y="109"/>
                    <a:pt x="0" y="96"/>
                    <a:pt x="0" y="79"/>
                  </a:cubicBezTo>
                  <a:cubicBezTo>
                    <a:pt x="0" y="55"/>
                    <a:pt x="21" y="42"/>
                    <a:pt x="66" y="37"/>
                  </a:cubicBezTo>
                  <a:cubicBezTo>
                    <a:pt x="66" y="32"/>
                    <a:pt x="66" y="32"/>
                    <a:pt x="66" y="32"/>
                  </a:cubicBezTo>
                  <a:cubicBezTo>
                    <a:pt x="66" y="24"/>
                    <a:pt x="60" y="19"/>
                    <a:pt x="49" y="19"/>
                  </a:cubicBezTo>
                  <a:cubicBezTo>
                    <a:pt x="39" y="19"/>
                    <a:pt x="30" y="24"/>
                    <a:pt x="24" y="32"/>
                  </a:cubicBezTo>
                  <a:cubicBezTo>
                    <a:pt x="5" y="21"/>
                    <a:pt x="5" y="21"/>
                    <a:pt x="5" y="21"/>
                  </a:cubicBezTo>
                  <a:cubicBezTo>
                    <a:pt x="15" y="7"/>
                    <a:pt x="30" y="0"/>
                    <a:pt x="50" y="0"/>
                  </a:cubicBezTo>
                  <a:cubicBezTo>
                    <a:pt x="77" y="0"/>
                    <a:pt x="93" y="12"/>
                    <a:pt x="93" y="32"/>
                  </a:cubicBezTo>
                  <a:cubicBezTo>
                    <a:pt x="93" y="32"/>
                    <a:pt x="93" y="108"/>
                    <a:pt x="93" y="108"/>
                  </a:cubicBezTo>
                  <a:cubicBezTo>
                    <a:pt x="68" y="108"/>
                    <a:pt x="68" y="108"/>
                    <a:pt x="68" y="108"/>
                  </a:cubicBezTo>
                  <a:lnTo>
                    <a:pt x="66" y="99"/>
                  </a:lnTo>
                  <a:close/>
                  <a:moveTo>
                    <a:pt x="27" y="77"/>
                  </a:moveTo>
                  <a:cubicBezTo>
                    <a:pt x="27" y="84"/>
                    <a:pt x="31" y="90"/>
                    <a:pt x="39" y="90"/>
                  </a:cubicBezTo>
                  <a:cubicBezTo>
                    <a:pt x="48" y="90"/>
                    <a:pt x="57" y="87"/>
                    <a:pt x="65" y="79"/>
                  </a:cubicBezTo>
                  <a:cubicBezTo>
                    <a:pt x="65" y="54"/>
                    <a:pt x="65" y="54"/>
                    <a:pt x="65" y="54"/>
                  </a:cubicBezTo>
                  <a:cubicBezTo>
                    <a:pt x="39" y="57"/>
                    <a:pt x="27" y="64"/>
                    <a:pt x="27"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5" name="Freeform 7"/>
            <p:cNvSpPr>
              <a:spLocks/>
            </p:cNvSpPr>
            <p:nvPr userDrawn="1"/>
          </p:nvSpPr>
          <p:spPr bwMode="auto">
            <a:xfrm>
              <a:off x="592935" y="4708526"/>
              <a:ext cx="76200" cy="87313"/>
            </a:xfrm>
            <a:custGeom>
              <a:avLst/>
              <a:gdLst>
                <a:gd name="T0" fmla="*/ 0 w 94"/>
                <a:gd name="T1" fmla="*/ 5 h 108"/>
                <a:gd name="T2" fmla="*/ 23 w 94"/>
                <a:gd name="T3" fmla="*/ 2 h 108"/>
                <a:gd name="T4" fmla="*/ 25 w 94"/>
                <a:gd name="T5" fmla="*/ 15 h 108"/>
                <a:gd name="T6" fmla="*/ 61 w 94"/>
                <a:gd name="T7" fmla="*/ 0 h 108"/>
                <a:gd name="T8" fmla="*/ 94 w 94"/>
                <a:gd name="T9" fmla="*/ 34 h 108"/>
                <a:gd name="T10" fmla="*/ 94 w 94"/>
                <a:gd name="T11" fmla="*/ 108 h 108"/>
                <a:gd name="T12" fmla="*/ 66 w 94"/>
                <a:gd name="T13" fmla="*/ 108 h 108"/>
                <a:gd name="T14" fmla="*/ 66 w 94"/>
                <a:gd name="T15" fmla="*/ 39 h 108"/>
                <a:gd name="T16" fmla="*/ 53 w 94"/>
                <a:gd name="T17" fmla="*/ 21 h 108"/>
                <a:gd name="T18" fmla="*/ 27 w 94"/>
                <a:gd name="T19" fmla="*/ 32 h 108"/>
                <a:gd name="T20" fmla="*/ 27 w 94"/>
                <a:gd name="T21" fmla="*/ 108 h 108"/>
                <a:gd name="T22" fmla="*/ 0 w 94"/>
                <a:gd name="T23" fmla="*/ 108 h 108"/>
                <a:gd name="T24" fmla="*/ 0 w 94"/>
                <a:gd name="T25" fmla="*/ 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 h="108">
                  <a:moveTo>
                    <a:pt x="0" y="5"/>
                  </a:moveTo>
                  <a:cubicBezTo>
                    <a:pt x="23" y="2"/>
                    <a:pt x="23" y="2"/>
                    <a:pt x="23" y="2"/>
                  </a:cubicBezTo>
                  <a:cubicBezTo>
                    <a:pt x="25" y="15"/>
                    <a:pt x="25" y="15"/>
                    <a:pt x="25" y="15"/>
                  </a:cubicBezTo>
                  <a:cubicBezTo>
                    <a:pt x="38" y="5"/>
                    <a:pt x="48" y="0"/>
                    <a:pt x="61" y="0"/>
                  </a:cubicBezTo>
                  <a:cubicBezTo>
                    <a:pt x="83" y="0"/>
                    <a:pt x="94" y="12"/>
                    <a:pt x="94" y="34"/>
                  </a:cubicBezTo>
                  <a:cubicBezTo>
                    <a:pt x="94" y="108"/>
                    <a:pt x="94" y="108"/>
                    <a:pt x="94" y="108"/>
                  </a:cubicBezTo>
                  <a:cubicBezTo>
                    <a:pt x="66" y="108"/>
                    <a:pt x="66" y="108"/>
                    <a:pt x="66" y="108"/>
                  </a:cubicBezTo>
                  <a:cubicBezTo>
                    <a:pt x="66" y="39"/>
                    <a:pt x="66" y="39"/>
                    <a:pt x="66" y="39"/>
                  </a:cubicBezTo>
                  <a:cubicBezTo>
                    <a:pt x="66" y="26"/>
                    <a:pt x="63" y="21"/>
                    <a:pt x="53" y="21"/>
                  </a:cubicBezTo>
                  <a:cubicBezTo>
                    <a:pt x="45" y="21"/>
                    <a:pt x="36" y="24"/>
                    <a:pt x="27" y="32"/>
                  </a:cubicBezTo>
                  <a:cubicBezTo>
                    <a:pt x="27" y="108"/>
                    <a:pt x="27" y="108"/>
                    <a:pt x="27" y="108"/>
                  </a:cubicBezTo>
                  <a:cubicBezTo>
                    <a:pt x="0" y="108"/>
                    <a:pt x="0" y="108"/>
                    <a:pt x="0" y="108"/>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6" name="Freeform 8"/>
            <p:cNvSpPr>
              <a:spLocks noEditPoints="1"/>
            </p:cNvSpPr>
            <p:nvPr userDrawn="1"/>
          </p:nvSpPr>
          <p:spPr bwMode="auto">
            <a:xfrm>
              <a:off x="778673" y="4708526"/>
              <a:ext cx="79375" cy="88900"/>
            </a:xfrm>
            <a:custGeom>
              <a:avLst/>
              <a:gdLst>
                <a:gd name="T0" fmla="*/ 50 w 98"/>
                <a:gd name="T1" fmla="*/ 110 h 110"/>
                <a:gd name="T2" fmla="*/ 0 w 98"/>
                <a:gd name="T3" fmla="*/ 55 h 110"/>
                <a:gd name="T4" fmla="*/ 49 w 98"/>
                <a:gd name="T5" fmla="*/ 0 h 110"/>
                <a:gd name="T6" fmla="*/ 98 w 98"/>
                <a:gd name="T7" fmla="*/ 54 h 110"/>
                <a:gd name="T8" fmla="*/ 97 w 98"/>
                <a:gd name="T9" fmla="*/ 59 h 110"/>
                <a:gd name="T10" fmla="*/ 27 w 98"/>
                <a:gd name="T11" fmla="*/ 59 h 110"/>
                <a:gd name="T12" fmla="*/ 52 w 98"/>
                <a:gd name="T13" fmla="*/ 89 h 110"/>
                <a:gd name="T14" fmla="*/ 76 w 98"/>
                <a:gd name="T15" fmla="*/ 76 h 110"/>
                <a:gd name="T16" fmla="*/ 96 w 98"/>
                <a:gd name="T17" fmla="*/ 87 h 110"/>
                <a:gd name="T18" fmla="*/ 50 w 98"/>
                <a:gd name="T19" fmla="*/ 110 h 110"/>
                <a:gd name="T20" fmla="*/ 70 w 98"/>
                <a:gd name="T21" fmla="*/ 41 h 110"/>
                <a:gd name="T22" fmla="*/ 49 w 98"/>
                <a:gd name="T23" fmla="*/ 19 h 110"/>
                <a:gd name="T24" fmla="*/ 28 w 98"/>
                <a:gd name="T25" fmla="*/ 41 h 110"/>
                <a:gd name="T26" fmla="*/ 70 w 98"/>
                <a:gd name="T27" fmla="*/ 4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10">
                  <a:moveTo>
                    <a:pt x="50" y="110"/>
                  </a:moveTo>
                  <a:cubicBezTo>
                    <a:pt x="19" y="110"/>
                    <a:pt x="0" y="90"/>
                    <a:pt x="0" y="55"/>
                  </a:cubicBezTo>
                  <a:cubicBezTo>
                    <a:pt x="0" y="20"/>
                    <a:pt x="19" y="0"/>
                    <a:pt x="49" y="0"/>
                  </a:cubicBezTo>
                  <a:cubicBezTo>
                    <a:pt x="80" y="0"/>
                    <a:pt x="98" y="20"/>
                    <a:pt x="98" y="54"/>
                  </a:cubicBezTo>
                  <a:cubicBezTo>
                    <a:pt x="98" y="56"/>
                    <a:pt x="97" y="57"/>
                    <a:pt x="97" y="59"/>
                  </a:cubicBezTo>
                  <a:cubicBezTo>
                    <a:pt x="27" y="59"/>
                    <a:pt x="27" y="59"/>
                    <a:pt x="27" y="59"/>
                  </a:cubicBezTo>
                  <a:cubicBezTo>
                    <a:pt x="28" y="79"/>
                    <a:pt x="36" y="89"/>
                    <a:pt x="52" y="89"/>
                  </a:cubicBezTo>
                  <a:cubicBezTo>
                    <a:pt x="63" y="89"/>
                    <a:pt x="70" y="85"/>
                    <a:pt x="76" y="76"/>
                  </a:cubicBezTo>
                  <a:cubicBezTo>
                    <a:pt x="96" y="87"/>
                    <a:pt x="96" y="87"/>
                    <a:pt x="96" y="87"/>
                  </a:cubicBezTo>
                  <a:cubicBezTo>
                    <a:pt x="87" y="102"/>
                    <a:pt x="71" y="110"/>
                    <a:pt x="50" y="110"/>
                  </a:cubicBezTo>
                  <a:close/>
                  <a:moveTo>
                    <a:pt x="70" y="41"/>
                  </a:moveTo>
                  <a:cubicBezTo>
                    <a:pt x="70" y="27"/>
                    <a:pt x="62" y="19"/>
                    <a:pt x="49" y="19"/>
                  </a:cubicBezTo>
                  <a:cubicBezTo>
                    <a:pt x="37" y="19"/>
                    <a:pt x="29" y="27"/>
                    <a:pt x="28" y="41"/>
                  </a:cubicBezTo>
                  <a:lnTo>
                    <a:pt x="7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7" name="Freeform 9"/>
            <p:cNvSpPr>
              <a:spLocks noEditPoints="1"/>
            </p:cNvSpPr>
            <p:nvPr userDrawn="1"/>
          </p:nvSpPr>
          <p:spPr bwMode="auto">
            <a:xfrm>
              <a:off x="346873" y="4708526"/>
              <a:ext cx="84138" cy="88900"/>
            </a:xfrm>
            <a:custGeom>
              <a:avLst/>
              <a:gdLst>
                <a:gd name="T0" fmla="*/ 52 w 104"/>
                <a:gd name="T1" fmla="*/ 111 h 111"/>
                <a:gd name="T2" fmla="*/ 0 w 104"/>
                <a:gd name="T3" fmla="*/ 55 h 111"/>
                <a:gd name="T4" fmla="*/ 52 w 104"/>
                <a:gd name="T5" fmla="*/ 0 h 111"/>
                <a:gd name="T6" fmla="*/ 104 w 104"/>
                <a:gd name="T7" fmla="*/ 55 h 111"/>
                <a:gd name="T8" fmla="*/ 52 w 104"/>
                <a:gd name="T9" fmla="*/ 111 h 111"/>
                <a:gd name="T10" fmla="*/ 52 w 104"/>
                <a:gd name="T11" fmla="*/ 23 h 111"/>
                <a:gd name="T12" fmla="*/ 28 w 104"/>
                <a:gd name="T13" fmla="*/ 55 h 111"/>
                <a:gd name="T14" fmla="*/ 52 w 104"/>
                <a:gd name="T15" fmla="*/ 87 h 111"/>
                <a:gd name="T16" fmla="*/ 77 w 104"/>
                <a:gd name="T17" fmla="*/ 55 h 111"/>
                <a:gd name="T18" fmla="*/ 52 w 104"/>
                <a:gd name="T19" fmla="*/ 2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11">
                  <a:moveTo>
                    <a:pt x="52" y="111"/>
                  </a:moveTo>
                  <a:cubicBezTo>
                    <a:pt x="25" y="111"/>
                    <a:pt x="0" y="93"/>
                    <a:pt x="0" y="55"/>
                  </a:cubicBezTo>
                  <a:cubicBezTo>
                    <a:pt x="0" y="17"/>
                    <a:pt x="25" y="0"/>
                    <a:pt x="52" y="0"/>
                  </a:cubicBezTo>
                  <a:cubicBezTo>
                    <a:pt x="79" y="0"/>
                    <a:pt x="104" y="17"/>
                    <a:pt x="104" y="55"/>
                  </a:cubicBezTo>
                  <a:cubicBezTo>
                    <a:pt x="104" y="93"/>
                    <a:pt x="79" y="111"/>
                    <a:pt x="52" y="111"/>
                  </a:cubicBezTo>
                  <a:close/>
                  <a:moveTo>
                    <a:pt x="52" y="23"/>
                  </a:moveTo>
                  <a:cubicBezTo>
                    <a:pt x="31" y="23"/>
                    <a:pt x="28" y="42"/>
                    <a:pt x="28" y="55"/>
                  </a:cubicBezTo>
                  <a:cubicBezTo>
                    <a:pt x="28" y="69"/>
                    <a:pt x="31" y="87"/>
                    <a:pt x="52" y="87"/>
                  </a:cubicBezTo>
                  <a:cubicBezTo>
                    <a:pt x="73" y="87"/>
                    <a:pt x="77" y="69"/>
                    <a:pt x="77" y="55"/>
                  </a:cubicBezTo>
                  <a:cubicBezTo>
                    <a:pt x="77" y="42"/>
                    <a:pt x="73" y="23"/>
                    <a:pt x="52"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8" name="Freeform 10"/>
            <p:cNvSpPr>
              <a:spLocks/>
            </p:cNvSpPr>
            <p:nvPr userDrawn="1"/>
          </p:nvSpPr>
          <p:spPr bwMode="auto">
            <a:xfrm>
              <a:off x="446885" y="4708526"/>
              <a:ext cx="47625" cy="87313"/>
            </a:xfrm>
            <a:custGeom>
              <a:avLst/>
              <a:gdLst>
                <a:gd name="T0" fmla="*/ 0 w 59"/>
                <a:gd name="T1" fmla="*/ 3 h 108"/>
                <a:gd name="T2" fmla="*/ 26 w 59"/>
                <a:gd name="T3" fmla="*/ 3 h 108"/>
                <a:gd name="T4" fmla="*/ 26 w 59"/>
                <a:gd name="T5" fmla="*/ 15 h 108"/>
                <a:gd name="T6" fmla="*/ 55 w 59"/>
                <a:gd name="T7" fmla="*/ 0 h 108"/>
                <a:gd name="T8" fmla="*/ 59 w 59"/>
                <a:gd name="T9" fmla="*/ 1 h 108"/>
                <a:gd name="T10" fmla="*/ 59 w 59"/>
                <a:gd name="T11" fmla="*/ 27 h 108"/>
                <a:gd name="T12" fmla="*/ 58 w 59"/>
                <a:gd name="T13" fmla="*/ 27 h 108"/>
                <a:gd name="T14" fmla="*/ 28 w 59"/>
                <a:gd name="T15" fmla="*/ 38 h 108"/>
                <a:gd name="T16" fmla="*/ 28 w 59"/>
                <a:gd name="T17" fmla="*/ 108 h 108"/>
                <a:gd name="T18" fmla="*/ 0 w 59"/>
                <a:gd name="T19" fmla="*/ 108 h 108"/>
                <a:gd name="T20" fmla="*/ 0 w 59"/>
                <a:gd name="T21" fmla="*/ 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08">
                  <a:moveTo>
                    <a:pt x="0" y="3"/>
                  </a:moveTo>
                  <a:cubicBezTo>
                    <a:pt x="26" y="3"/>
                    <a:pt x="26" y="3"/>
                    <a:pt x="26" y="3"/>
                  </a:cubicBezTo>
                  <a:cubicBezTo>
                    <a:pt x="26" y="15"/>
                    <a:pt x="26" y="15"/>
                    <a:pt x="26" y="15"/>
                  </a:cubicBezTo>
                  <a:cubicBezTo>
                    <a:pt x="31" y="8"/>
                    <a:pt x="44" y="0"/>
                    <a:pt x="55" y="0"/>
                  </a:cubicBezTo>
                  <a:cubicBezTo>
                    <a:pt x="57" y="0"/>
                    <a:pt x="58" y="0"/>
                    <a:pt x="59" y="1"/>
                  </a:cubicBezTo>
                  <a:cubicBezTo>
                    <a:pt x="59" y="27"/>
                    <a:pt x="59" y="27"/>
                    <a:pt x="59" y="27"/>
                  </a:cubicBezTo>
                  <a:cubicBezTo>
                    <a:pt x="59" y="27"/>
                    <a:pt x="58" y="27"/>
                    <a:pt x="58" y="27"/>
                  </a:cubicBezTo>
                  <a:cubicBezTo>
                    <a:pt x="46" y="27"/>
                    <a:pt x="32" y="28"/>
                    <a:pt x="28" y="38"/>
                  </a:cubicBezTo>
                  <a:cubicBezTo>
                    <a:pt x="28" y="108"/>
                    <a:pt x="28" y="108"/>
                    <a:pt x="28" y="108"/>
                  </a:cubicBezTo>
                  <a:cubicBezTo>
                    <a:pt x="0" y="108"/>
                    <a:pt x="0" y="108"/>
                    <a:pt x="0" y="108"/>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9" name="Freeform 11"/>
            <p:cNvSpPr>
              <a:spLocks noEditPoints="1"/>
            </p:cNvSpPr>
            <p:nvPr userDrawn="1"/>
          </p:nvSpPr>
          <p:spPr bwMode="auto">
            <a:xfrm>
              <a:off x="685010" y="4708526"/>
              <a:ext cx="79375" cy="120650"/>
            </a:xfrm>
            <a:custGeom>
              <a:avLst/>
              <a:gdLst>
                <a:gd name="T0" fmla="*/ 49 w 98"/>
                <a:gd name="T1" fmla="*/ 85 h 149"/>
                <a:gd name="T2" fmla="*/ 72 w 98"/>
                <a:gd name="T3" fmla="*/ 50 h 149"/>
                <a:gd name="T4" fmla="*/ 49 w 98"/>
                <a:gd name="T5" fmla="*/ 20 h 149"/>
                <a:gd name="T6" fmla="*/ 28 w 98"/>
                <a:gd name="T7" fmla="*/ 51 h 149"/>
                <a:gd name="T8" fmla="*/ 49 w 98"/>
                <a:gd name="T9" fmla="*/ 85 h 149"/>
                <a:gd name="T10" fmla="*/ 98 w 98"/>
                <a:gd name="T11" fmla="*/ 2 h 149"/>
                <a:gd name="T12" fmla="*/ 98 w 98"/>
                <a:gd name="T13" fmla="*/ 102 h 149"/>
                <a:gd name="T14" fmla="*/ 47 w 98"/>
                <a:gd name="T15" fmla="*/ 149 h 149"/>
                <a:gd name="T16" fmla="*/ 3 w 98"/>
                <a:gd name="T17" fmla="*/ 123 h 149"/>
                <a:gd name="T18" fmla="*/ 30 w 98"/>
                <a:gd name="T19" fmla="*/ 118 h 149"/>
                <a:gd name="T20" fmla="*/ 50 w 98"/>
                <a:gd name="T21" fmla="*/ 128 h 149"/>
                <a:gd name="T22" fmla="*/ 72 w 98"/>
                <a:gd name="T23" fmla="*/ 105 h 149"/>
                <a:gd name="T24" fmla="*/ 72 w 98"/>
                <a:gd name="T25" fmla="*/ 93 h 149"/>
                <a:gd name="T26" fmla="*/ 71 w 98"/>
                <a:gd name="T27" fmla="*/ 92 h 149"/>
                <a:gd name="T28" fmla="*/ 44 w 98"/>
                <a:gd name="T29" fmla="*/ 108 h 149"/>
                <a:gd name="T30" fmla="*/ 0 w 98"/>
                <a:gd name="T31" fmla="*/ 55 h 149"/>
                <a:gd name="T32" fmla="*/ 42 w 98"/>
                <a:gd name="T33" fmla="*/ 0 h 149"/>
                <a:gd name="T34" fmla="*/ 73 w 98"/>
                <a:gd name="T35" fmla="*/ 15 h 149"/>
                <a:gd name="T36" fmla="*/ 73 w 98"/>
                <a:gd name="T37" fmla="*/ 15 h 149"/>
                <a:gd name="T38" fmla="*/ 75 w 98"/>
                <a:gd name="T39" fmla="*/ 2 h 149"/>
                <a:gd name="T40" fmla="*/ 98 w 98"/>
                <a:gd name="T41"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149">
                  <a:moveTo>
                    <a:pt x="49" y="85"/>
                  </a:moveTo>
                  <a:cubicBezTo>
                    <a:pt x="70" y="85"/>
                    <a:pt x="72" y="64"/>
                    <a:pt x="72" y="50"/>
                  </a:cubicBezTo>
                  <a:cubicBezTo>
                    <a:pt x="72" y="33"/>
                    <a:pt x="64" y="20"/>
                    <a:pt x="49" y="20"/>
                  </a:cubicBezTo>
                  <a:cubicBezTo>
                    <a:pt x="39" y="20"/>
                    <a:pt x="28" y="27"/>
                    <a:pt x="28" y="51"/>
                  </a:cubicBezTo>
                  <a:cubicBezTo>
                    <a:pt x="28" y="64"/>
                    <a:pt x="29" y="85"/>
                    <a:pt x="49" y="85"/>
                  </a:cubicBezTo>
                  <a:close/>
                  <a:moveTo>
                    <a:pt x="98" y="2"/>
                  </a:moveTo>
                  <a:cubicBezTo>
                    <a:pt x="98" y="102"/>
                    <a:pt x="98" y="102"/>
                    <a:pt x="98" y="102"/>
                  </a:cubicBezTo>
                  <a:cubicBezTo>
                    <a:pt x="98" y="119"/>
                    <a:pt x="97" y="148"/>
                    <a:pt x="47" y="149"/>
                  </a:cubicBezTo>
                  <a:cubicBezTo>
                    <a:pt x="26" y="149"/>
                    <a:pt x="7" y="141"/>
                    <a:pt x="3" y="123"/>
                  </a:cubicBezTo>
                  <a:cubicBezTo>
                    <a:pt x="30" y="118"/>
                    <a:pt x="30" y="118"/>
                    <a:pt x="30" y="118"/>
                  </a:cubicBezTo>
                  <a:cubicBezTo>
                    <a:pt x="32" y="123"/>
                    <a:pt x="35" y="128"/>
                    <a:pt x="50" y="128"/>
                  </a:cubicBezTo>
                  <a:cubicBezTo>
                    <a:pt x="65" y="128"/>
                    <a:pt x="72" y="122"/>
                    <a:pt x="72" y="105"/>
                  </a:cubicBezTo>
                  <a:cubicBezTo>
                    <a:pt x="72" y="93"/>
                    <a:pt x="72" y="93"/>
                    <a:pt x="72" y="93"/>
                  </a:cubicBezTo>
                  <a:cubicBezTo>
                    <a:pt x="71" y="92"/>
                    <a:pt x="71" y="92"/>
                    <a:pt x="71" y="92"/>
                  </a:cubicBezTo>
                  <a:cubicBezTo>
                    <a:pt x="67" y="100"/>
                    <a:pt x="60" y="108"/>
                    <a:pt x="44" y="108"/>
                  </a:cubicBezTo>
                  <a:cubicBezTo>
                    <a:pt x="19" y="108"/>
                    <a:pt x="0" y="91"/>
                    <a:pt x="0" y="55"/>
                  </a:cubicBezTo>
                  <a:cubicBezTo>
                    <a:pt x="0" y="20"/>
                    <a:pt x="20" y="0"/>
                    <a:pt x="42" y="0"/>
                  </a:cubicBezTo>
                  <a:cubicBezTo>
                    <a:pt x="63" y="0"/>
                    <a:pt x="71" y="10"/>
                    <a:pt x="73" y="15"/>
                  </a:cubicBezTo>
                  <a:cubicBezTo>
                    <a:pt x="73" y="15"/>
                    <a:pt x="73" y="15"/>
                    <a:pt x="73" y="15"/>
                  </a:cubicBezTo>
                  <a:cubicBezTo>
                    <a:pt x="75" y="2"/>
                    <a:pt x="75" y="2"/>
                    <a:pt x="75" y="2"/>
                  </a:cubicBezTo>
                  <a:lnTo>
                    <a:pt x="9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50" name="Freeform 12"/>
            <p:cNvSpPr>
              <a:spLocks noEditPoints="1"/>
            </p:cNvSpPr>
            <p:nvPr userDrawn="1"/>
          </p:nvSpPr>
          <p:spPr bwMode="auto">
            <a:xfrm>
              <a:off x="843760" y="4678363"/>
              <a:ext cx="58738" cy="26988"/>
            </a:xfrm>
            <a:custGeom>
              <a:avLst/>
              <a:gdLst>
                <a:gd name="T0" fmla="*/ 14 w 37"/>
                <a:gd name="T1" fmla="*/ 2 h 17"/>
                <a:gd name="T2" fmla="*/ 9 w 37"/>
                <a:gd name="T3" fmla="*/ 2 h 17"/>
                <a:gd name="T4" fmla="*/ 9 w 37"/>
                <a:gd name="T5" fmla="*/ 17 h 17"/>
                <a:gd name="T6" fmla="*/ 6 w 37"/>
                <a:gd name="T7" fmla="*/ 17 h 17"/>
                <a:gd name="T8" fmla="*/ 6 w 37"/>
                <a:gd name="T9" fmla="*/ 2 h 17"/>
                <a:gd name="T10" fmla="*/ 0 w 37"/>
                <a:gd name="T11" fmla="*/ 2 h 17"/>
                <a:gd name="T12" fmla="*/ 0 w 37"/>
                <a:gd name="T13" fmla="*/ 0 h 17"/>
                <a:gd name="T14" fmla="*/ 14 w 37"/>
                <a:gd name="T15" fmla="*/ 0 h 17"/>
                <a:gd name="T16" fmla="*/ 14 w 37"/>
                <a:gd name="T17" fmla="*/ 2 h 17"/>
                <a:gd name="T18" fmla="*/ 37 w 37"/>
                <a:gd name="T19" fmla="*/ 17 h 17"/>
                <a:gd name="T20" fmla="*/ 34 w 37"/>
                <a:gd name="T21" fmla="*/ 17 h 17"/>
                <a:gd name="T22" fmla="*/ 34 w 37"/>
                <a:gd name="T23" fmla="*/ 2 h 17"/>
                <a:gd name="T24" fmla="*/ 34 w 37"/>
                <a:gd name="T25" fmla="*/ 2 h 17"/>
                <a:gd name="T26" fmla="*/ 29 w 37"/>
                <a:gd name="T27" fmla="*/ 17 h 17"/>
                <a:gd name="T28" fmla="*/ 27 w 37"/>
                <a:gd name="T29" fmla="*/ 17 h 17"/>
                <a:gd name="T30" fmla="*/ 21 w 37"/>
                <a:gd name="T31" fmla="*/ 2 h 17"/>
                <a:gd name="T32" fmla="*/ 20 w 37"/>
                <a:gd name="T33" fmla="*/ 2 h 17"/>
                <a:gd name="T34" fmla="*/ 20 w 37"/>
                <a:gd name="T35" fmla="*/ 17 h 17"/>
                <a:gd name="T36" fmla="*/ 18 w 37"/>
                <a:gd name="T37" fmla="*/ 17 h 17"/>
                <a:gd name="T38" fmla="*/ 18 w 37"/>
                <a:gd name="T39" fmla="*/ 0 h 17"/>
                <a:gd name="T40" fmla="*/ 22 w 37"/>
                <a:gd name="T41" fmla="*/ 0 h 17"/>
                <a:gd name="T42" fmla="*/ 28 w 37"/>
                <a:gd name="T43" fmla="*/ 13 h 17"/>
                <a:gd name="T44" fmla="*/ 33 w 37"/>
                <a:gd name="T45" fmla="*/ 0 h 17"/>
                <a:gd name="T46" fmla="*/ 37 w 37"/>
                <a:gd name="T47" fmla="*/ 0 h 17"/>
                <a:gd name="T48" fmla="*/ 37 w 37"/>
                <a:gd name="T4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17">
                  <a:moveTo>
                    <a:pt x="14" y="2"/>
                  </a:moveTo>
                  <a:lnTo>
                    <a:pt x="9" y="2"/>
                  </a:lnTo>
                  <a:lnTo>
                    <a:pt x="9" y="17"/>
                  </a:lnTo>
                  <a:lnTo>
                    <a:pt x="6" y="17"/>
                  </a:lnTo>
                  <a:lnTo>
                    <a:pt x="6" y="2"/>
                  </a:lnTo>
                  <a:lnTo>
                    <a:pt x="0" y="2"/>
                  </a:lnTo>
                  <a:lnTo>
                    <a:pt x="0" y="0"/>
                  </a:lnTo>
                  <a:lnTo>
                    <a:pt x="14" y="0"/>
                  </a:lnTo>
                  <a:lnTo>
                    <a:pt x="14" y="2"/>
                  </a:lnTo>
                  <a:close/>
                  <a:moveTo>
                    <a:pt x="37" y="17"/>
                  </a:moveTo>
                  <a:lnTo>
                    <a:pt x="34" y="17"/>
                  </a:lnTo>
                  <a:lnTo>
                    <a:pt x="34" y="2"/>
                  </a:lnTo>
                  <a:lnTo>
                    <a:pt x="34" y="2"/>
                  </a:lnTo>
                  <a:lnTo>
                    <a:pt x="29" y="17"/>
                  </a:lnTo>
                  <a:lnTo>
                    <a:pt x="27" y="17"/>
                  </a:lnTo>
                  <a:lnTo>
                    <a:pt x="21" y="2"/>
                  </a:lnTo>
                  <a:lnTo>
                    <a:pt x="20" y="2"/>
                  </a:lnTo>
                  <a:lnTo>
                    <a:pt x="20" y="17"/>
                  </a:lnTo>
                  <a:lnTo>
                    <a:pt x="18" y="17"/>
                  </a:lnTo>
                  <a:lnTo>
                    <a:pt x="18" y="0"/>
                  </a:lnTo>
                  <a:lnTo>
                    <a:pt x="22" y="0"/>
                  </a:lnTo>
                  <a:lnTo>
                    <a:pt x="28" y="13"/>
                  </a:lnTo>
                  <a:lnTo>
                    <a:pt x="33" y="0"/>
                  </a:lnTo>
                  <a:lnTo>
                    <a:pt x="37" y="0"/>
                  </a:lnTo>
                  <a:lnTo>
                    <a:pt x="37"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grpSp>
      <p:sp>
        <p:nvSpPr>
          <p:cNvPr id="4" name="ZoneTexte 3">
            <a:extLst>
              <a:ext uri="{FF2B5EF4-FFF2-40B4-BE49-F238E27FC236}">
                <a16:creationId xmlns:a16="http://schemas.microsoft.com/office/drawing/2014/main" id="{8E3181DD-90CA-4B9D-90C2-E1397CA14E48}"/>
              </a:ext>
            </a:extLst>
          </p:cNvPr>
          <p:cNvSpPr txBox="1"/>
          <p:nvPr userDrawn="1"/>
        </p:nvSpPr>
        <p:spPr>
          <a:xfrm>
            <a:off x="5423926" y="6309321"/>
            <a:ext cx="1632181" cy="225767"/>
          </a:xfrm>
          <a:prstGeom prst="rect">
            <a:avLst/>
          </a:prstGeom>
        </p:spPr>
        <p:txBody>
          <a:bodyPr wrap="square" lIns="0" tIns="0" rIns="0" bIns="0" rtlCol="0">
            <a:spAutoFit/>
          </a:bodyPr>
          <a:lstStyle/>
          <a:p>
            <a:r>
              <a:rPr lang="fr-FR" sz="1467" dirty="0">
                <a:solidFill>
                  <a:schemeClr val="bg1"/>
                </a:solidFill>
              </a:rPr>
              <a:t>DRH/DMTM</a:t>
            </a:r>
          </a:p>
        </p:txBody>
      </p:sp>
      <p:pic>
        <p:nvPicPr>
          <p:cNvPr id="18" name="Image 17">
            <a:extLst>
              <a:ext uri="{FF2B5EF4-FFF2-40B4-BE49-F238E27FC236}">
                <a16:creationId xmlns:a16="http://schemas.microsoft.com/office/drawing/2014/main" id="{1DF9C15B-9488-4421-BB9E-A294F577B9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84299" y="4622674"/>
            <a:ext cx="2208245" cy="2077649"/>
          </a:xfrm>
          <a:prstGeom prst="rect">
            <a:avLst/>
          </a:prstGeom>
        </p:spPr>
      </p:pic>
      <p:pic>
        <p:nvPicPr>
          <p:cNvPr id="19" name="Image 18">
            <a:extLst>
              <a:ext uri="{FF2B5EF4-FFF2-40B4-BE49-F238E27FC236}">
                <a16:creationId xmlns:a16="http://schemas.microsoft.com/office/drawing/2014/main" id="{9CC303D6-8136-4092-9C24-69603CB5C55D}"/>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0189" b="98465" l="9942" r="89620">
                        <a14:foregroundMark x1="59649" y1="26919" x2="59649" y2="26919"/>
                        <a14:foregroundMark x1="70175" y1="30933" x2="70175" y2="30933"/>
                        <a14:foregroundMark x1="84064" y1="35891" x2="84064" y2="35891"/>
                        <a14:foregroundMark x1="86988" y1="47462" x2="86988" y2="47462"/>
                        <a14:foregroundMark x1="85673" y1="45336" x2="85673" y2="45336"/>
                        <a14:foregroundMark x1="74123" y1="30933" x2="74123" y2="30933"/>
                        <a14:foregroundMark x1="73246" y1="28808" x2="73246" y2="28808"/>
                        <a14:foregroundMark x1="73246" y1="28808" x2="73246" y2="28808"/>
                        <a14:foregroundMark x1="73246" y1="28217" x2="73246" y2="28217"/>
                        <a14:foregroundMark x1="72807" y1="27745" x2="72807" y2="27745"/>
                        <a14:foregroundMark x1="70175" y1="34475" x2="70175" y2="34475"/>
                        <a14:foregroundMark x1="73538" y1="34238" x2="73538" y2="34238"/>
                        <a14:foregroundMark x1="73830" y1="34002" x2="73830" y2="34002"/>
                        <a14:foregroundMark x1="75439" y1="31523" x2="75439" y2="31523"/>
                        <a14:foregroundMark x1="75439" y1="31523" x2="75439" y2="31523"/>
                        <a14:foregroundMark x1="83041" y1="48288" x2="83041" y2="48288"/>
                        <a14:foregroundMark x1="83041" y1="48288" x2="83041" y2="48288"/>
                        <a14:foregroundMark x1="86404" y1="52066" x2="86404" y2="52066"/>
                        <a14:foregroundMark x1="85088" y1="50413" x2="85088" y2="50413"/>
                        <a14:foregroundMark x1="83772" y1="50177" x2="83772" y2="50177"/>
                        <a14:foregroundMark x1="80702" y1="47226" x2="80702" y2="47226"/>
                        <a14:foregroundMark x1="77778" y1="56316" x2="77778" y2="56316"/>
                        <a14:foregroundMark x1="79386" y1="62574" x2="79386" y2="62574"/>
                        <a14:foregroundMark x1="77485" y1="63400" x2="77485" y2="63400"/>
                        <a14:foregroundMark x1="75439" y1="83943" x2="75439" y2="83943"/>
                        <a14:foregroundMark x1="78070" y1="77686" x2="78070" y2="77686"/>
                        <a14:foregroundMark x1="66520" y1="93861" x2="66520" y2="93861"/>
                        <a14:foregroundMark x1="70175" y1="91972" x2="70175" y2="91972"/>
                        <a14:foregroundMark x1="54678" y1="91499" x2="54678" y2="91499"/>
                        <a14:foregroundMark x1="41520" y1="91736" x2="41520" y2="91736"/>
                        <a14:foregroundMark x1="32602" y1="92798" x2="32602" y2="92798"/>
                        <a14:foregroundMark x1="27339" y1="91972" x2="27339" y2="91972"/>
                        <a14:foregroundMark x1="24708" y1="95514" x2="24708" y2="95514"/>
                        <a14:foregroundMark x1="21784" y1="92798" x2="21784" y2="92798"/>
                        <a14:foregroundMark x1="18129" y1="88784" x2="18129" y2="88784"/>
                        <a14:foregroundMark x1="20468" y1="90909" x2="20468" y2="90909"/>
                      </a14:backgroundRemoval>
                    </a14:imgEffect>
                  </a14:imgLayer>
                </a14:imgProps>
              </a:ext>
              <a:ext uri="{28A0092B-C50C-407E-A947-70E740481C1C}">
                <a14:useLocalDpi xmlns:a14="http://schemas.microsoft.com/office/drawing/2010/main" val="0"/>
              </a:ext>
            </a:extLst>
          </a:blip>
          <a:srcRect l="5984" t="18198" r="9015"/>
          <a:stretch/>
        </p:blipFill>
        <p:spPr>
          <a:xfrm>
            <a:off x="7567638" y="-21770"/>
            <a:ext cx="3934125" cy="4622673"/>
          </a:xfrm>
          <a:prstGeom prst="rect">
            <a:avLst/>
          </a:prstGeom>
        </p:spPr>
      </p:pic>
    </p:spTree>
    <p:extLst>
      <p:ext uri="{BB962C8B-B14F-4D97-AF65-F5344CB8AC3E}">
        <p14:creationId xmlns:p14="http://schemas.microsoft.com/office/powerpoint/2010/main" val="108689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2_Diapositive de titr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C626049-AE28-44FF-A6AD-AE22AB1F825A}"/>
              </a:ext>
            </a:extLst>
          </p:cNvPr>
          <p:cNvSpPr/>
          <p:nvPr userDrawn="1"/>
        </p:nvSpPr>
        <p:spPr>
          <a:xfrm>
            <a:off x="-28012" y="0"/>
            <a:ext cx="715211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133" b="0" i="0" u="none" strike="noStrike" kern="1200" cap="none" spc="0" normalizeH="0" baseline="0" noProof="0" dirty="0">
              <a:ln>
                <a:noFill/>
              </a:ln>
              <a:solidFill>
                <a:srgbClr val="000000"/>
              </a:solidFill>
              <a:effectLst/>
              <a:uLnTx/>
              <a:uFillTx/>
              <a:latin typeface="Helvetica 75 Bold"/>
              <a:ea typeface="+mn-ea"/>
              <a:cs typeface="+mn-cs"/>
            </a:endParaRPr>
          </a:p>
        </p:txBody>
      </p:sp>
      <p:sp>
        <p:nvSpPr>
          <p:cNvPr id="2" name="Title 1"/>
          <p:cNvSpPr>
            <a:spLocks noGrp="1"/>
          </p:cNvSpPr>
          <p:nvPr>
            <p:ph type="ctrTitle" hasCustomPrompt="1"/>
          </p:nvPr>
        </p:nvSpPr>
        <p:spPr>
          <a:xfrm>
            <a:off x="419102" y="357719"/>
            <a:ext cx="6437997" cy="3069165"/>
          </a:xfrm>
        </p:spPr>
        <p:txBody>
          <a:bodyPr>
            <a:noAutofit/>
          </a:bodyPr>
          <a:lstStyle>
            <a:lvl1pPr algn="l">
              <a:lnSpc>
                <a:spcPct val="85000"/>
              </a:lnSpc>
              <a:defRPr sz="7333" baseline="0">
                <a:solidFill>
                  <a:schemeClr val="tx1"/>
                </a:solidFill>
              </a:defRPr>
            </a:lvl1pPr>
          </a:lstStyle>
          <a:p>
            <a:r>
              <a:rPr lang="fr-FR" noProof="0" dirty="0"/>
              <a:t>Cliquez pour modifier le titre</a:t>
            </a:r>
          </a:p>
        </p:txBody>
      </p:sp>
      <p:sp>
        <p:nvSpPr>
          <p:cNvPr id="42" name="Subtitle 2"/>
          <p:cNvSpPr>
            <a:spLocks noGrp="1"/>
          </p:cNvSpPr>
          <p:nvPr>
            <p:ph type="subTitle" idx="1" hasCustomPrompt="1"/>
          </p:nvPr>
        </p:nvSpPr>
        <p:spPr>
          <a:xfrm>
            <a:off x="414250" y="3605525"/>
            <a:ext cx="6441580" cy="1288208"/>
          </a:xfrm>
        </p:spPr>
        <p:txBody>
          <a:bodyPr/>
          <a:lstStyle>
            <a:lvl1pPr marL="0" indent="0" algn="l">
              <a:buNone/>
              <a:defRPr baseline="0">
                <a:solidFill>
                  <a:schemeClr val="tx1"/>
                </a:solidFill>
              </a:defRPr>
            </a:lvl1pPr>
            <a:lvl2pPr marL="241294" indent="-241294" algn="l">
              <a:buClr>
                <a:schemeClr val="bg2"/>
              </a:buClr>
              <a:buSzPct val="100000"/>
              <a:buFont typeface="Wingdings" panose="05000000000000000000" pitchFamily="2" charset="2"/>
              <a:buChar char="§"/>
              <a:defRPr>
                <a:solidFill>
                  <a:schemeClr val="tx1"/>
                </a:solidFill>
              </a:defRPr>
            </a:lvl2pPr>
            <a:lvl3pPr marL="542386" indent="-254394" algn="l">
              <a:spcBef>
                <a:spcPts val="448"/>
              </a:spcBef>
              <a:buClrTx/>
              <a:buFont typeface="Helvetica 55 Roman" panose="020B0604020202020204" pitchFamily="34" charset="0"/>
              <a:buChar char="–"/>
              <a:defRPr>
                <a:solidFill>
                  <a:schemeClr val="tx1"/>
                </a:solidFill>
                <a:latin typeface="Helvetica 55 Roman" panose="020B0604020202020204" pitchFamily="34" charset="0"/>
              </a:defRPr>
            </a:lvl3pPr>
            <a:lvl4pPr marL="791980" indent="-230394" algn="l">
              <a:spcBef>
                <a:spcPts val="32"/>
              </a:spcBef>
              <a:buFont typeface="Helvetica 55 Roman" panose="020B0604020202020204" pitchFamily="34" charset="0"/>
              <a:buChar char="–"/>
              <a:defRPr>
                <a:solidFill>
                  <a:schemeClr val="tx1"/>
                </a:solidFill>
              </a:defRPr>
            </a:lvl4pPr>
            <a:lvl5pPr marL="1065573" indent="-254394" algn="l">
              <a:buFont typeface="Helvetica 55 Roman" panose="020B0604020202020204" pitchFamily="34" charset="0"/>
              <a:buChar char="–"/>
              <a:defRPr>
                <a:solidFill>
                  <a:schemeClr val="tx1"/>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Cliquez pour modifier le nom du présentateur</a:t>
            </a:r>
          </a:p>
        </p:txBody>
      </p:sp>
      <p:grpSp>
        <p:nvGrpSpPr>
          <p:cNvPr id="3" name="Group 2"/>
          <p:cNvGrpSpPr/>
          <p:nvPr userDrawn="1"/>
        </p:nvGrpSpPr>
        <p:grpSpPr>
          <a:xfrm>
            <a:off x="418048" y="5645152"/>
            <a:ext cx="817033" cy="817033"/>
            <a:chOff x="313535" y="4233863"/>
            <a:chExt cx="612775" cy="612775"/>
          </a:xfrm>
        </p:grpSpPr>
        <p:sp>
          <p:nvSpPr>
            <p:cNvPr id="43" name="Rectangle 5"/>
            <p:cNvSpPr>
              <a:spLocks noChangeArrowheads="1"/>
            </p:cNvSpPr>
            <p:nvPr userDrawn="1"/>
          </p:nvSpPr>
          <p:spPr bwMode="auto">
            <a:xfrm>
              <a:off x="313535" y="4233863"/>
              <a:ext cx="612775" cy="612775"/>
            </a:xfrm>
            <a:prstGeom prst="rect">
              <a:avLst/>
            </a:prstGeom>
            <a:solidFill>
              <a:srgbClr val="FF7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4" name="Freeform 6"/>
            <p:cNvSpPr>
              <a:spLocks noEditPoints="1"/>
            </p:cNvSpPr>
            <p:nvPr userDrawn="1"/>
          </p:nvSpPr>
          <p:spPr bwMode="auto">
            <a:xfrm>
              <a:off x="500860" y="4708526"/>
              <a:ext cx="74613" cy="87313"/>
            </a:xfrm>
            <a:custGeom>
              <a:avLst/>
              <a:gdLst>
                <a:gd name="T0" fmla="*/ 66 w 93"/>
                <a:gd name="T1" fmla="*/ 99 h 109"/>
                <a:gd name="T2" fmla="*/ 31 w 93"/>
                <a:gd name="T3" fmla="*/ 109 h 109"/>
                <a:gd name="T4" fmla="*/ 0 w 93"/>
                <a:gd name="T5" fmla="*/ 79 h 109"/>
                <a:gd name="T6" fmla="*/ 66 w 93"/>
                <a:gd name="T7" fmla="*/ 37 h 109"/>
                <a:gd name="T8" fmla="*/ 66 w 93"/>
                <a:gd name="T9" fmla="*/ 32 h 109"/>
                <a:gd name="T10" fmla="*/ 49 w 93"/>
                <a:gd name="T11" fmla="*/ 19 h 109"/>
                <a:gd name="T12" fmla="*/ 24 w 93"/>
                <a:gd name="T13" fmla="*/ 32 h 109"/>
                <a:gd name="T14" fmla="*/ 5 w 93"/>
                <a:gd name="T15" fmla="*/ 21 h 109"/>
                <a:gd name="T16" fmla="*/ 50 w 93"/>
                <a:gd name="T17" fmla="*/ 0 h 109"/>
                <a:gd name="T18" fmla="*/ 93 w 93"/>
                <a:gd name="T19" fmla="*/ 32 h 109"/>
                <a:gd name="T20" fmla="*/ 93 w 93"/>
                <a:gd name="T21" fmla="*/ 108 h 109"/>
                <a:gd name="T22" fmla="*/ 68 w 93"/>
                <a:gd name="T23" fmla="*/ 108 h 109"/>
                <a:gd name="T24" fmla="*/ 66 w 93"/>
                <a:gd name="T25" fmla="*/ 99 h 109"/>
                <a:gd name="T26" fmla="*/ 27 w 93"/>
                <a:gd name="T27" fmla="*/ 77 h 109"/>
                <a:gd name="T28" fmla="*/ 39 w 93"/>
                <a:gd name="T29" fmla="*/ 90 h 109"/>
                <a:gd name="T30" fmla="*/ 65 w 93"/>
                <a:gd name="T31" fmla="*/ 79 h 109"/>
                <a:gd name="T32" fmla="*/ 65 w 93"/>
                <a:gd name="T33" fmla="*/ 54 h 109"/>
                <a:gd name="T34" fmla="*/ 27 w 93"/>
                <a:gd name="T35" fmla="*/ 7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 h="109">
                  <a:moveTo>
                    <a:pt x="66" y="99"/>
                  </a:moveTo>
                  <a:cubicBezTo>
                    <a:pt x="55" y="106"/>
                    <a:pt x="43" y="109"/>
                    <a:pt x="31" y="109"/>
                  </a:cubicBezTo>
                  <a:cubicBezTo>
                    <a:pt x="11" y="109"/>
                    <a:pt x="0" y="96"/>
                    <a:pt x="0" y="79"/>
                  </a:cubicBezTo>
                  <a:cubicBezTo>
                    <a:pt x="0" y="55"/>
                    <a:pt x="21" y="42"/>
                    <a:pt x="66" y="37"/>
                  </a:cubicBezTo>
                  <a:cubicBezTo>
                    <a:pt x="66" y="32"/>
                    <a:pt x="66" y="32"/>
                    <a:pt x="66" y="32"/>
                  </a:cubicBezTo>
                  <a:cubicBezTo>
                    <a:pt x="66" y="24"/>
                    <a:pt x="60" y="19"/>
                    <a:pt x="49" y="19"/>
                  </a:cubicBezTo>
                  <a:cubicBezTo>
                    <a:pt x="39" y="19"/>
                    <a:pt x="30" y="24"/>
                    <a:pt x="24" y="32"/>
                  </a:cubicBezTo>
                  <a:cubicBezTo>
                    <a:pt x="5" y="21"/>
                    <a:pt x="5" y="21"/>
                    <a:pt x="5" y="21"/>
                  </a:cubicBezTo>
                  <a:cubicBezTo>
                    <a:pt x="15" y="7"/>
                    <a:pt x="30" y="0"/>
                    <a:pt x="50" y="0"/>
                  </a:cubicBezTo>
                  <a:cubicBezTo>
                    <a:pt x="77" y="0"/>
                    <a:pt x="93" y="12"/>
                    <a:pt x="93" y="32"/>
                  </a:cubicBezTo>
                  <a:cubicBezTo>
                    <a:pt x="93" y="32"/>
                    <a:pt x="93" y="108"/>
                    <a:pt x="93" y="108"/>
                  </a:cubicBezTo>
                  <a:cubicBezTo>
                    <a:pt x="68" y="108"/>
                    <a:pt x="68" y="108"/>
                    <a:pt x="68" y="108"/>
                  </a:cubicBezTo>
                  <a:lnTo>
                    <a:pt x="66" y="99"/>
                  </a:lnTo>
                  <a:close/>
                  <a:moveTo>
                    <a:pt x="27" y="77"/>
                  </a:moveTo>
                  <a:cubicBezTo>
                    <a:pt x="27" y="84"/>
                    <a:pt x="31" y="90"/>
                    <a:pt x="39" y="90"/>
                  </a:cubicBezTo>
                  <a:cubicBezTo>
                    <a:pt x="48" y="90"/>
                    <a:pt x="57" y="87"/>
                    <a:pt x="65" y="79"/>
                  </a:cubicBezTo>
                  <a:cubicBezTo>
                    <a:pt x="65" y="54"/>
                    <a:pt x="65" y="54"/>
                    <a:pt x="65" y="54"/>
                  </a:cubicBezTo>
                  <a:cubicBezTo>
                    <a:pt x="39" y="57"/>
                    <a:pt x="27" y="64"/>
                    <a:pt x="27"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5" name="Freeform 7"/>
            <p:cNvSpPr>
              <a:spLocks/>
            </p:cNvSpPr>
            <p:nvPr userDrawn="1"/>
          </p:nvSpPr>
          <p:spPr bwMode="auto">
            <a:xfrm>
              <a:off x="592935" y="4708526"/>
              <a:ext cx="76200" cy="87313"/>
            </a:xfrm>
            <a:custGeom>
              <a:avLst/>
              <a:gdLst>
                <a:gd name="T0" fmla="*/ 0 w 94"/>
                <a:gd name="T1" fmla="*/ 5 h 108"/>
                <a:gd name="T2" fmla="*/ 23 w 94"/>
                <a:gd name="T3" fmla="*/ 2 h 108"/>
                <a:gd name="T4" fmla="*/ 25 w 94"/>
                <a:gd name="T5" fmla="*/ 15 h 108"/>
                <a:gd name="T6" fmla="*/ 61 w 94"/>
                <a:gd name="T7" fmla="*/ 0 h 108"/>
                <a:gd name="T8" fmla="*/ 94 w 94"/>
                <a:gd name="T9" fmla="*/ 34 h 108"/>
                <a:gd name="T10" fmla="*/ 94 w 94"/>
                <a:gd name="T11" fmla="*/ 108 h 108"/>
                <a:gd name="T12" fmla="*/ 66 w 94"/>
                <a:gd name="T13" fmla="*/ 108 h 108"/>
                <a:gd name="T14" fmla="*/ 66 w 94"/>
                <a:gd name="T15" fmla="*/ 39 h 108"/>
                <a:gd name="T16" fmla="*/ 53 w 94"/>
                <a:gd name="T17" fmla="*/ 21 h 108"/>
                <a:gd name="T18" fmla="*/ 27 w 94"/>
                <a:gd name="T19" fmla="*/ 32 h 108"/>
                <a:gd name="T20" fmla="*/ 27 w 94"/>
                <a:gd name="T21" fmla="*/ 108 h 108"/>
                <a:gd name="T22" fmla="*/ 0 w 94"/>
                <a:gd name="T23" fmla="*/ 108 h 108"/>
                <a:gd name="T24" fmla="*/ 0 w 94"/>
                <a:gd name="T25" fmla="*/ 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 h="108">
                  <a:moveTo>
                    <a:pt x="0" y="5"/>
                  </a:moveTo>
                  <a:cubicBezTo>
                    <a:pt x="23" y="2"/>
                    <a:pt x="23" y="2"/>
                    <a:pt x="23" y="2"/>
                  </a:cubicBezTo>
                  <a:cubicBezTo>
                    <a:pt x="25" y="15"/>
                    <a:pt x="25" y="15"/>
                    <a:pt x="25" y="15"/>
                  </a:cubicBezTo>
                  <a:cubicBezTo>
                    <a:pt x="38" y="5"/>
                    <a:pt x="48" y="0"/>
                    <a:pt x="61" y="0"/>
                  </a:cubicBezTo>
                  <a:cubicBezTo>
                    <a:pt x="83" y="0"/>
                    <a:pt x="94" y="12"/>
                    <a:pt x="94" y="34"/>
                  </a:cubicBezTo>
                  <a:cubicBezTo>
                    <a:pt x="94" y="108"/>
                    <a:pt x="94" y="108"/>
                    <a:pt x="94" y="108"/>
                  </a:cubicBezTo>
                  <a:cubicBezTo>
                    <a:pt x="66" y="108"/>
                    <a:pt x="66" y="108"/>
                    <a:pt x="66" y="108"/>
                  </a:cubicBezTo>
                  <a:cubicBezTo>
                    <a:pt x="66" y="39"/>
                    <a:pt x="66" y="39"/>
                    <a:pt x="66" y="39"/>
                  </a:cubicBezTo>
                  <a:cubicBezTo>
                    <a:pt x="66" y="26"/>
                    <a:pt x="63" y="21"/>
                    <a:pt x="53" y="21"/>
                  </a:cubicBezTo>
                  <a:cubicBezTo>
                    <a:pt x="45" y="21"/>
                    <a:pt x="36" y="24"/>
                    <a:pt x="27" y="32"/>
                  </a:cubicBezTo>
                  <a:cubicBezTo>
                    <a:pt x="27" y="108"/>
                    <a:pt x="27" y="108"/>
                    <a:pt x="27" y="108"/>
                  </a:cubicBezTo>
                  <a:cubicBezTo>
                    <a:pt x="0" y="108"/>
                    <a:pt x="0" y="108"/>
                    <a:pt x="0" y="108"/>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6" name="Freeform 8"/>
            <p:cNvSpPr>
              <a:spLocks noEditPoints="1"/>
            </p:cNvSpPr>
            <p:nvPr userDrawn="1"/>
          </p:nvSpPr>
          <p:spPr bwMode="auto">
            <a:xfrm>
              <a:off x="778673" y="4708526"/>
              <a:ext cx="79375" cy="88900"/>
            </a:xfrm>
            <a:custGeom>
              <a:avLst/>
              <a:gdLst>
                <a:gd name="T0" fmla="*/ 50 w 98"/>
                <a:gd name="T1" fmla="*/ 110 h 110"/>
                <a:gd name="T2" fmla="*/ 0 w 98"/>
                <a:gd name="T3" fmla="*/ 55 h 110"/>
                <a:gd name="T4" fmla="*/ 49 w 98"/>
                <a:gd name="T5" fmla="*/ 0 h 110"/>
                <a:gd name="T6" fmla="*/ 98 w 98"/>
                <a:gd name="T7" fmla="*/ 54 h 110"/>
                <a:gd name="T8" fmla="*/ 97 w 98"/>
                <a:gd name="T9" fmla="*/ 59 h 110"/>
                <a:gd name="T10" fmla="*/ 27 w 98"/>
                <a:gd name="T11" fmla="*/ 59 h 110"/>
                <a:gd name="T12" fmla="*/ 52 w 98"/>
                <a:gd name="T13" fmla="*/ 89 h 110"/>
                <a:gd name="T14" fmla="*/ 76 w 98"/>
                <a:gd name="T15" fmla="*/ 76 h 110"/>
                <a:gd name="T16" fmla="*/ 96 w 98"/>
                <a:gd name="T17" fmla="*/ 87 h 110"/>
                <a:gd name="T18" fmla="*/ 50 w 98"/>
                <a:gd name="T19" fmla="*/ 110 h 110"/>
                <a:gd name="T20" fmla="*/ 70 w 98"/>
                <a:gd name="T21" fmla="*/ 41 h 110"/>
                <a:gd name="T22" fmla="*/ 49 w 98"/>
                <a:gd name="T23" fmla="*/ 19 h 110"/>
                <a:gd name="T24" fmla="*/ 28 w 98"/>
                <a:gd name="T25" fmla="*/ 41 h 110"/>
                <a:gd name="T26" fmla="*/ 70 w 98"/>
                <a:gd name="T27" fmla="*/ 4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10">
                  <a:moveTo>
                    <a:pt x="50" y="110"/>
                  </a:moveTo>
                  <a:cubicBezTo>
                    <a:pt x="19" y="110"/>
                    <a:pt x="0" y="90"/>
                    <a:pt x="0" y="55"/>
                  </a:cubicBezTo>
                  <a:cubicBezTo>
                    <a:pt x="0" y="20"/>
                    <a:pt x="19" y="0"/>
                    <a:pt x="49" y="0"/>
                  </a:cubicBezTo>
                  <a:cubicBezTo>
                    <a:pt x="80" y="0"/>
                    <a:pt x="98" y="20"/>
                    <a:pt x="98" y="54"/>
                  </a:cubicBezTo>
                  <a:cubicBezTo>
                    <a:pt x="98" y="56"/>
                    <a:pt x="97" y="57"/>
                    <a:pt x="97" y="59"/>
                  </a:cubicBezTo>
                  <a:cubicBezTo>
                    <a:pt x="27" y="59"/>
                    <a:pt x="27" y="59"/>
                    <a:pt x="27" y="59"/>
                  </a:cubicBezTo>
                  <a:cubicBezTo>
                    <a:pt x="28" y="79"/>
                    <a:pt x="36" y="89"/>
                    <a:pt x="52" y="89"/>
                  </a:cubicBezTo>
                  <a:cubicBezTo>
                    <a:pt x="63" y="89"/>
                    <a:pt x="70" y="85"/>
                    <a:pt x="76" y="76"/>
                  </a:cubicBezTo>
                  <a:cubicBezTo>
                    <a:pt x="96" y="87"/>
                    <a:pt x="96" y="87"/>
                    <a:pt x="96" y="87"/>
                  </a:cubicBezTo>
                  <a:cubicBezTo>
                    <a:pt x="87" y="102"/>
                    <a:pt x="71" y="110"/>
                    <a:pt x="50" y="110"/>
                  </a:cubicBezTo>
                  <a:close/>
                  <a:moveTo>
                    <a:pt x="70" y="41"/>
                  </a:moveTo>
                  <a:cubicBezTo>
                    <a:pt x="70" y="27"/>
                    <a:pt x="62" y="19"/>
                    <a:pt x="49" y="19"/>
                  </a:cubicBezTo>
                  <a:cubicBezTo>
                    <a:pt x="37" y="19"/>
                    <a:pt x="29" y="27"/>
                    <a:pt x="28" y="41"/>
                  </a:cubicBezTo>
                  <a:lnTo>
                    <a:pt x="7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7" name="Freeform 9"/>
            <p:cNvSpPr>
              <a:spLocks noEditPoints="1"/>
            </p:cNvSpPr>
            <p:nvPr userDrawn="1"/>
          </p:nvSpPr>
          <p:spPr bwMode="auto">
            <a:xfrm>
              <a:off x="346873" y="4708526"/>
              <a:ext cx="84138" cy="88900"/>
            </a:xfrm>
            <a:custGeom>
              <a:avLst/>
              <a:gdLst>
                <a:gd name="T0" fmla="*/ 52 w 104"/>
                <a:gd name="T1" fmla="*/ 111 h 111"/>
                <a:gd name="T2" fmla="*/ 0 w 104"/>
                <a:gd name="T3" fmla="*/ 55 h 111"/>
                <a:gd name="T4" fmla="*/ 52 w 104"/>
                <a:gd name="T5" fmla="*/ 0 h 111"/>
                <a:gd name="T6" fmla="*/ 104 w 104"/>
                <a:gd name="T7" fmla="*/ 55 h 111"/>
                <a:gd name="T8" fmla="*/ 52 w 104"/>
                <a:gd name="T9" fmla="*/ 111 h 111"/>
                <a:gd name="T10" fmla="*/ 52 w 104"/>
                <a:gd name="T11" fmla="*/ 23 h 111"/>
                <a:gd name="T12" fmla="*/ 28 w 104"/>
                <a:gd name="T13" fmla="*/ 55 h 111"/>
                <a:gd name="T14" fmla="*/ 52 w 104"/>
                <a:gd name="T15" fmla="*/ 87 h 111"/>
                <a:gd name="T16" fmla="*/ 77 w 104"/>
                <a:gd name="T17" fmla="*/ 55 h 111"/>
                <a:gd name="T18" fmla="*/ 52 w 104"/>
                <a:gd name="T19" fmla="*/ 2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11">
                  <a:moveTo>
                    <a:pt x="52" y="111"/>
                  </a:moveTo>
                  <a:cubicBezTo>
                    <a:pt x="25" y="111"/>
                    <a:pt x="0" y="93"/>
                    <a:pt x="0" y="55"/>
                  </a:cubicBezTo>
                  <a:cubicBezTo>
                    <a:pt x="0" y="17"/>
                    <a:pt x="25" y="0"/>
                    <a:pt x="52" y="0"/>
                  </a:cubicBezTo>
                  <a:cubicBezTo>
                    <a:pt x="79" y="0"/>
                    <a:pt x="104" y="17"/>
                    <a:pt x="104" y="55"/>
                  </a:cubicBezTo>
                  <a:cubicBezTo>
                    <a:pt x="104" y="93"/>
                    <a:pt x="79" y="111"/>
                    <a:pt x="52" y="111"/>
                  </a:cubicBezTo>
                  <a:close/>
                  <a:moveTo>
                    <a:pt x="52" y="23"/>
                  </a:moveTo>
                  <a:cubicBezTo>
                    <a:pt x="31" y="23"/>
                    <a:pt x="28" y="42"/>
                    <a:pt x="28" y="55"/>
                  </a:cubicBezTo>
                  <a:cubicBezTo>
                    <a:pt x="28" y="69"/>
                    <a:pt x="31" y="87"/>
                    <a:pt x="52" y="87"/>
                  </a:cubicBezTo>
                  <a:cubicBezTo>
                    <a:pt x="73" y="87"/>
                    <a:pt x="77" y="69"/>
                    <a:pt x="77" y="55"/>
                  </a:cubicBezTo>
                  <a:cubicBezTo>
                    <a:pt x="77" y="42"/>
                    <a:pt x="73" y="23"/>
                    <a:pt x="52"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8" name="Freeform 10"/>
            <p:cNvSpPr>
              <a:spLocks/>
            </p:cNvSpPr>
            <p:nvPr userDrawn="1"/>
          </p:nvSpPr>
          <p:spPr bwMode="auto">
            <a:xfrm>
              <a:off x="446885" y="4708526"/>
              <a:ext cx="47625" cy="87313"/>
            </a:xfrm>
            <a:custGeom>
              <a:avLst/>
              <a:gdLst>
                <a:gd name="T0" fmla="*/ 0 w 59"/>
                <a:gd name="T1" fmla="*/ 3 h 108"/>
                <a:gd name="T2" fmla="*/ 26 w 59"/>
                <a:gd name="T3" fmla="*/ 3 h 108"/>
                <a:gd name="T4" fmla="*/ 26 w 59"/>
                <a:gd name="T5" fmla="*/ 15 h 108"/>
                <a:gd name="T6" fmla="*/ 55 w 59"/>
                <a:gd name="T7" fmla="*/ 0 h 108"/>
                <a:gd name="T8" fmla="*/ 59 w 59"/>
                <a:gd name="T9" fmla="*/ 1 h 108"/>
                <a:gd name="T10" fmla="*/ 59 w 59"/>
                <a:gd name="T11" fmla="*/ 27 h 108"/>
                <a:gd name="T12" fmla="*/ 58 w 59"/>
                <a:gd name="T13" fmla="*/ 27 h 108"/>
                <a:gd name="T14" fmla="*/ 28 w 59"/>
                <a:gd name="T15" fmla="*/ 38 h 108"/>
                <a:gd name="T16" fmla="*/ 28 w 59"/>
                <a:gd name="T17" fmla="*/ 108 h 108"/>
                <a:gd name="T18" fmla="*/ 0 w 59"/>
                <a:gd name="T19" fmla="*/ 108 h 108"/>
                <a:gd name="T20" fmla="*/ 0 w 59"/>
                <a:gd name="T21" fmla="*/ 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08">
                  <a:moveTo>
                    <a:pt x="0" y="3"/>
                  </a:moveTo>
                  <a:cubicBezTo>
                    <a:pt x="26" y="3"/>
                    <a:pt x="26" y="3"/>
                    <a:pt x="26" y="3"/>
                  </a:cubicBezTo>
                  <a:cubicBezTo>
                    <a:pt x="26" y="15"/>
                    <a:pt x="26" y="15"/>
                    <a:pt x="26" y="15"/>
                  </a:cubicBezTo>
                  <a:cubicBezTo>
                    <a:pt x="31" y="8"/>
                    <a:pt x="44" y="0"/>
                    <a:pt x="55" y="0"/>
                  </a:cubicBezTo>
                  <a:cubicBezTo>
                    <a:pt x="57" y="0"/>
                    <a:pt x="58" y="0"/>
                    <a:pt x="59" y="1"/>
                  </a:cubicBezTo>
                  <a:cubicBezTo>
                    <a:pt x="59" y="27"/>
                    <a:pt x="59" y="27"/>
                    <a:pt x="59" y="27"/>
                  </a:cubicBezTo>
                  <a:cubicBezTo>
                    <a:pt x="59" y="27"/>
                    <a:pt x="58" y="27"/>
                    <a:pt x="58" y="27"/>
                  </a:cubicBezTo>
                  <a:cubicBezTo>
                    <a:pt x="46" y="27"/>
                    <a:pt x="32" y="28"/>
                    <a:pt x="28" y="38"/>
                  </a:cubicBezTo>
                  <a:cubicBezTo>
                    <a:pt x="28" y="108"/>
                    <a:pt x="28" y="108"/>
                    <a:pt x="28" y="108"/>
                  </a:cubicBezTo>
                  <a:cubicBezTo>
                    <a:pt x="0" y="108"/>
                    <a:pt x="0" y="108"/>
                    <a:pt x="0" y="108"/>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9" name="Freeform 11"/>
            <p:cNvSpPr>
              <a:spLocks noEditPoints="1"/>
            </p:cNvSpPr>
            <p:nvPr userDrawn="1"/>
          </p:nvSpPr>
          <p:spPr bwMode="auto">
            <a:xfrm>
              <a:off x="685010" y="4708526"/>
              <a:ext cx="79375" cy="120650"/>
            </a:xfrm>
            <a:custGeom>
              <a:avLst/>
              <a:gdLst>
                <a:gd name="T0" fmla="*/ 49 w 98"/>
                <a:gd name="T1" fmla="*/ 85 h 149"/>
                <a:gd name="T2" fmla="*/ 72 w 98"/>
                <a:gd name="T3" fmla="*/ 50 h 149"/>
                <a:gd name="T4" fmla="*/ 49 w 98"/>
                <a:gd name="T5" fmla="*/ 20 h 149"/>
                <a:gd name="T6" fmla="*/ 28 w 98"/>
                <a:gd name="T7" fmla="*/ 51 h 149"/>
                <a:gd name="T8" fmla="*/ 49 w 98"/>
                <a:gd name="T9" fmla="*/ 85 h 149"/>
                <a:gd name="T10" fmla="*/ 98 w 98"/>
                <a:gd name="T11" fmla="*/ 2 h 149"/>
                <a:gd name="T12" fmla="*/ 98 w 98"/>
                <a:gd name="T13" fmla="*/ 102 h 149"/>
                <a:gd name="T14" fmla="*/ 47 w 98"/>
                <a:gd name="T15" fmla="*/ 149 h 149"/>
                <a:gd name="T16" fmla="*/ 3 w 98"/>
                <a:gd name="T17" fmla="*/ 123 h 149"/>
                <a:gd name="T18" fmla="*/ 30 w 98"/>
                <a:gd name="T19" fmla="*/ 118 h 149"/>
                <a:gd name="T20" fmla="*/ 50 w 98"/>
                <a:gd name="T21" fmla="*/ 128 h 149"/>
                <a:gd name="T22" fmla="*/ 72 w 98"/>
                <a:gd name="T23" fmla="*/ 105 h 149"/>
                <a:gd name="T24" fmla="*/ 72 w 98"/>
                <a:gd name="T25" fmla="*/ 93 h 149"/>
                <a:gd name="T26" fmla="*/ 71 w 98"/>
                <a:gd name="T27" fmla="*/ 92 h 149"/>
                <a:gd name="T28" fmla="*/ 44 w 98"/>
                <a:gd name="T29" fmla="*/ 108 h 149"/>
                <a:gd name="T30" fmla="*/ 0 w 98"/>
                <a:gd name="T31" fmla="*/ 55 h 149"/>
                <a:gd name="T32" fmla="*/ 42 w 98"/>
                <a:gd name="T33" fmla="*/ 0 h 149"/>
                <a:gd name="T34" fmla="*/ 73 w 98"/>
                <a:gd name="T35" fmla="*/ 15 h 149"/>
                <a:gd name="T36" fmla="*/ 73 w 98"/>
                <a:gd name="T37" fmla="*/ 15 h 149"/>
                <a:gd name="T38" fmla="*/ 75 w 98"/>
                <a:gd name="T39" fmla="*/ 2 h 149"/>
                <a:gd name="T40" fmla="*/ 98 w 98"/>
                <a:gd name="T41"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149">
                  <a:moveTo>
                    <a:pt x="49" y="85"/>
                  </a:moveTo>
                  <a:cubicBezTo>
                    <a:pt x="70" y="85"/>
                    <a:pt x="72" y="64"/>
                    <a:pt x="72" y="50"/>
                  </a:cubicBezTo>
                  <a:cubicBezTo>
                    <a:pt x="72" y="33"/>
                    <a:pt x="64" y="20"/>
                    <a:pt x="49" y="20"/>
                  </a:cubicBezTo>
                  <a:cubicBezTo>
                    <a:pt x="39" y="20"/>
                    <a:pt x="28" y="27"/>
                    <a:pt x="28" y="51"/>
                  </a:cubicBezTo>
                  <a:cubicBezTo>
                    <a:pt x="28" y="64"/>
                    <a:pt x="29" y="85"/>
                    <a:pt x="49" y="85"/>
                  </a:cubicBezTo>
                  <a:close/>
                  <a:moveTo>
                    <a:pt x="98" y="2"/>
                  </a:moveTo>
                  <a:cubicBezTo>
                    <a:pt x="98" y="102"/>
                    <a:pt x="98" y="102"/>
                    <a:pt x="98" y="102"/>
                  </a:cubicBezTo>
                  <a:cubicBezTo>
                    <a:pt x="98" y="119"/>
                    <a:pt x="97" y="148"/>
                    <a:pt x="47" y="149"/>
                  </a:cubicBezTo>
                  <a:cubicBezTo>
                    <a:pt x="26" y="149"/>
                    <a:pt x="7" y="141"/>
                    <a:pt x="3" y="123"/>
                  </a:cubicBezTo>
                  <a:cubicBezTo>
                    <a:pt x="30" y="118"/>
                    <a:pt x="30" y="118"/>
                    <a:pt x="30" y="118"/>
                  </a:cubicBezTo>
                  <a:cubicBezTo>
                    <a:pt x="32" y="123"/>
                    <a:pt x="35" y="128"/>
                    <a:pt x="50" y="128"/>
                  </a:cubicBezTo>
                  <a:cubicBezTo>
                    <a:pt x="65" y="128"/>
                    <a:pt x="72" y="122"/>
                    <a:pt x="72" y="105"/>
                  </a:cubicBezTo>
                  <a:cubicBezTo>
                    <a:pt x="72" y="93"/>
                    <a:pt x="72" y="93"/>
                    <a:pt x="72" y="93"/>
                  </a:cubicBezTo>
                  <a:cubicBezTo>
                    <a:pt x="71" y="92"/>
                    <a:pt x="71" y="92"/>
                    <a:pt x="71" y="92"/>
                  </a:cubicBezTo>
                  <a:cubicBezTo>
                    <a:pt x="67" y="100"/>
                    <a:pt x="60" y="108"/>
                    <a:pt x="44" y="108"/>
                  </a:cubicBezTo>
                  <a:cubicBezTo>
                    <a:pt x="19" y="108"/>
                    <a:pt x="0" y="91"/>
                    <a:pt x="0" y="55"/>
                  </a:cubicBezTo>
                  <a:cubicBezTo>
                    <a:pt x="0" y="20"/>
                    <a:pt x="20" y="0"/>
                    <a:pt x="42" y="0"/>
                  </a:cubicBezTo>
                  <a:cubicBezTo>
                    <a:pt x="63" y="0"/>
                    <a:pt x="71" y="10"/>
                    <a:pt x="73" y="15"/>
                  </a:cubicBezTo>
                  <a:cubicBezTo>
                    <a:pt x="73" y="15"/>
                    <a:pt x="73" y="15"/>
                    <a:pt x="73" y="15"/>
                  </a:cubicBezTo>
                  <a:cubicBezTo>
                    <a:pt x="75" y="2"/>
                    <a:pt x="75" y="2"/>
                    <a:pt x="75" y="2"/>
                  </a:cubicBezTo>
                  <a:lnTo>
                    <a:pt x="9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50" name="Freeform 12"/>
            <p:cNvSpPr>
              <a:spLocks noEditPoints="1"/>
            </p:cNvSpPr>
            <p:nvPr userDrawn="1"/>
          </p:nvSpPr>
          <p:spPr bwMode="auto">
            <a:xfrm>
              <a:off x="843760" y="4678363"/>
              <a:ext cx="58738" cy="26988"/>
            </a:xfrm>
            <a:custGeom>
              <a:avLst/>
              <a:gdLst>
                <a:gd name="T0" fmla="*/ 14 w 37"/>
                <a:gd name="T1" fmla="*/ 2 h 17"/>
                <a:gd name="T2" fmla="*/ 9 w 37"/>
                <a:gd name="T3" fmla="*/ 2 h 17"/>
                <a:gd name="T4" fmla="*/ 9 w 37"/>
                <a:gd name="T5" fmla="*/ 17 h 17"/>
                <a:gd name="T6" fmla="*/ 6 w 37"/>
                <a:gd name="T7" fmla="*/ 17 h 17"/>
                <a:gd name="T8" fmla="*/ 6 w 37"/>
                <a:gd name="T9" fmla="*/ 2 h 17"/>
                <a:gd name="T10" fmla="*/ 0 w 37"/>
                <a:gd name="T11" fmla="*/ 2 h 17"/>
                <a:gd name="T12" fmla="*/ 0 w 37"/>
                <a:gd name="T13" fmla="*/ 0 h 17"/>
                <a:gd name="T14" fmla="*/ 14 w 37"/>
                <a:gd name="T15" fmla="*/ 0 h 17"/>
                <a:gd name="T16" fmla="*/ 14 w 37"/>
                <a:gd name="T17" fmla="*/ 2 h 17"/>
                <a:gd name="T18" fmla="*/ 37 w 37"/>
                <a:gd name="T19" fmla="*/ 17 h 17"/>
                <a:gd name="T20" fmla="*/ 34 w 37"/>
                <a:gd name="T21" fmla="*/ 17 h 17"/>
                <a:gd name="T22" fmla="*/ 34 w 37"/>
                <a:gd name="T23" fmla="*/ 2 h 17"/>
                <a:gd name="T24" fmla="*/ 34 w 37"/>
                <a:gd name="T25" fmla="*/ 2 h 17"/>
                <a:gd name="T26" fmla="*/ 29 w 37"/>
                <a:gd name="T27" fmla="*/ 17 h 17"/>
                <a:gd name="T28" fmla="*/ 27 w 37"/>
                <a:gd name="T29" fmla="*/ 17 h 17"/>
                <a:gd name="T30" fmla="*/ 21 w 37"/>
                <a:gd name="T31" fmla="*/ 2 h 17"/>
                <a:gd name="T32" fmla="*/ 20 w 37"/>
                <a:gd name="T33" fmla="*/ 2 h 17"/>
                <a:gd name="T34" fmla="*/ 20 w 37"/>
                <a:gd name="T35" fmla="*/ 17 h 17"/>
                <a:gd name="T36" fmla="*/ 18 w 37"/>
                <a:gd name="T37" fmla="*/ 17 h 17"/>
                <a:gd name="T38" fmla="*/ 18 w 37"/>
                <a:gd name="T39" fmla="*/ 0 h 17"/>
                <a:gd name="T40" fmla="*/ 22 w 37"/>
                <a:gd name="T41" fmla="*/ 0 h 17"/>
                <a:gd name="T42" fmla="*/ 28 w 37"/>
                <a:gd name="T43" fmla="*/ 13 h 17"/>
                <a:gd name="T44" fmla="*/ 33 w 37"/>
                <a:gd name="T45" fmla="*/ 0 h 17"/>
                <a:gd name="T46" fmla="*/ 37 w 37"/>
                <a:gd name="T47" fmla="*/ 0 h 17"/>
                <a:gd name="T48" fmla="*/ 37 w 37"/>
                <a:gd name="T4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17">
                  <a:moveTo>
                    <a:pt x="14" y="2"/>
                  </a:moveTo>
                  <a:lnTo>
                    <a:pt x="9" y="2"/>
                  </a:lnTo>
                  <a:lnTo>
                    <a:pt x="9" y="17"/>
                  </a:lnTo>
                  <a:lnTo>
                    <a:pt x="6" y="17"/>
                  </a:lnTo>
                  <a:lnTo>
                    <a:pt x="6" y="2"/>
                  </a:lnTo>
                  <a:lnTo>
                    <a:pt x="0" y="2"/>
                  </a:lnTo>
                  <a:lnTo>
                    <a:pt x="0" y="0"/>
                  </a:lnTo>
                  <a:lnTo>
                    <a:pt x="14" y="0"/>
                  </a:lnTo>
                  <a:lnTo>
                    <a:pt x="14" y="2"/>
                  </a:lnTo>
                  <a:close/>
                  <a:moveTo>
                    <a:pt x="37" y="17"/>
                  </a:moveTo>
                  <a:lnTo>
                    <a:pt x="34" y="17"/>
                  </a:lnTo>
                  <a:lnTo>
                    <a:pt x="34" y="2"/>
                  </a:lnTo>
                  <a:lnTo>
                    <a:pt x="34" y="2"/>
                  </a:lnTo>
                  <a:lnTo>
                    <a:pt x="29" y="17"/>
                  </a:lnTo>
                  <a:lnTo>
                    <a:pt x="27" y="17"/>
                  </a:lnTo>
                  <a:lnTo>
                    <a:pt x="21" y="2"/>
                  </a:lnTo>
                  <a:lnTo>
                    <a:pt x="20" y="2"/>
                  </a:lnTo>
                  <a:lnTo>
                    <a:pt x="20" y="17"/>
                  </a:lnTo>
                  <a:lnTo>
                    <a:pt x="18" y="17"/>
                  </a:lnTo>
                  <a:lnTo>
                    <a:pt x="18" y="0"/>
                  </a:lnTo>
                  <a:lnTo>
                    <a:pt x="22" y="0"/>
                  </a:lnTo>
                  <a:lnTo>
                    <a:pt x="28" y="13"/>
                  </a:lnTo>
                  <a:lnTo>
                    <a:pt x="33" y="0"/>
                  </a:lnTo>
                  <a:lnTo>
                    <a:pt x="37" y="0"/>
                  </a:lnTo>
                  <a:lnTo>
                    <a:pt x="37"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grpSp>
      <p:sp>
        <p:nvSpPr>
          <p:cNvPr id="4" name="ZoneTexte 3">
            <a:extLst>
              <a:ext uri="{FF2B5EF4-FFF2-40B4-BE49-F238E27FC236}">
                <a16:creationId xmlns:a16="http://schemas.microsoft.com/office/drawing/2014/main" id="{8E3181DD-90CA-4B9D-90C2-E1397CA14E48}"/>
              </a:ext>
            </a:extLst>
          </p:cNvPr>
          <p:cNvSpPr txBox="1"/>
          <p:nvPr userDrawn="1"/>
        </p:nvSpPr>
        <p:spPr>
          <a:xfrm>
            <a:off x="5423926" y="6309321"/>
            <a:ext cx="1632181" cy="225767"/>
          </a:xfrm>
          <a:prstGeom prst="rect">
            <a:avLst/>
          </a:prstGeom>
        </p:spPr>
        <p:txBody>
          <a:bodyPr wrap="square" lIns="0" tIns="0" rIns="0" bIns="0" rtlCol="0">
            <a:spAutoFit/>
          </a:bodyPr>
          <a:lstStyle/>
          <a:p>
            <a:r>
              <a:rPr lang="fr-FR" sz="1467" dirty="0">
                <a:solidFill>
                  <a:schemeClr val="bg1"/>
                </a:solidFill>
              </a:rPr>
              <a:t>DRH/DMTM</a:t>
            </a:r>
          </a:p>
        </p:txBody>
      </p:sp>
      <p:pic>
        <p:nvPicPr>
          <p:cNvPr id="18" name="Image 17">
            <a:extLst>
              <a:ext uri="{FF2B5EF4-FFF2-40B4-BE49-F238E27FC236}">
                <a16:creationId xmlns:a16="http://schemas.microsoft.com/office/drawing/2014/main" id="{1DF9C15B-9488-4421-BB9E-A294F577B9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84299" y="4622674"/>
            <a:ext cx="2208245" cy="2077649"/>
          </a:xfrm>
          <a:prstGeom prst="rect">
            <a:avLst/>
          </a:prstGeom>
        </p:spPr>
      </p:pic>
      <p:pic>
        <p:nvPicPr>
          <p:cNvPr id="19" name="Image 18">
            <a:extLst>
              <a:ext uri="{FF2B5EF4-FFF2-40B4-BE49-F238E27FC236}">
                <a16:creationId xmlns:a16="http://schemas.microsoft.com/office/drawing/2014/main" id="{9CC303D6-8136-4092-9C24-69603CB5C55D}"/>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0189" b="98465" l="9942" r="89620">
                        <a14:foregroundMark x1="59649" y1="26919" x2="59649" y2="26919"/>
                        <a14:foregroundMark x1="70175" y1="30933" x2="70175" y2="30933"/>
                        <a14:foregroundMark x1="84064" y1="35891" x2="84064" y2="35891"/>
                        <a14:foregroundMark x1="86988" y1="47462" x2="86988" y2="47462"/>
                        <a14:foregroundMark x1="85673" y1="45336" x2="85673" y2="45336"/>
                        <a14:foregroundMark x1="74123" y1="30933" x2="74123" y2="30933"/>
                        <a14:foregroundMark x1="73246" y1="28808" x2="73246" y2="28808"/>
                        <a14:foregroundMark x1="73246" y1="28808" x2="73246" y2="28808"/>
                        <a14:foregroundMark x1="73246" y1="28217" x2="73246" y2="28217"/>
                        <a14:foregroundMark x1="72807" y1="27745" x2="72807" y2="27745"/>
                        <a14:foregroundMark x1="70175" y1="34475" x2="70175" y2="34475"/>
                        <a14:foregroundMark x1="73538" y1="34238" x2="73538" y2="34238"/>
                        <a14:foregroundMark x1="73830" y1="34002" x2="73830" y2="34002"/>
                        <a14:foregroundMark x1="75439" y1="31523" x2="75439" y2="31523"/>
                        <a14:foregroundMark x1="75439" y1="31523" x2="75439" y2="31523"/>
                        <a14:foregroundMark x1="83041" y1="48288" x2="83041" y2="48288"/>
                        <a14:foregroundMark x1="83041" y1="48288" x2="83041" y2="48288"/>
                        <a14:foregroundMark x1="86404" y1="52066" x2="86404" y2="52066"/>
                        <a14:foregroundMark x1="85088" y1="50413" x2="85088" y2="50413"/>
                        <a14:foregroundMark x1="83772" y1="50177" x2="83772" y2="50177"/>
                        <a14:foregroundMark x1="80702" y1="47226" x2="80702" y2="47226"/>
                        <a14:foregroundMark x1="77778" y1="56316" x2="77778" y2="56316"/>
                        <a14:foregroundMark x1="79386" y1="62574" x2="79386" y2="62574"/>
                        <a14:foregroundMark x1="77485" y1="63400" x2="77485" y2="63400"/>
                        <a14:foregroundMark x1="75439" y1="83943" x2="75439" y2="83943"/>
                        <a14:foregroundMark x1="78070" y1="77686" x2="78070" y2="77686"/>
                        <a14:foregroundMark x1="66520" y1="93861" x2="66520" y2="93861"/>
                        <a14:foregroundMark x1="70175" y1="91972" x2="70175" y2="91972"/>
                        <a14:foregroundMark x1="54678" y1="91499" x2="54678" y2="91499"/>
                        <a14:foregroundMark x1="41520" y1="91736" x2="41520" y2="91736"/>
                        <a14:foregroundMark x1="32602" y1="92798" x2="32602" y2="92798"/>
                        <a14:foregroundMark x1="27339" y1="91972" x2="27339" y2="91972"/>
                        <a14:foregroundMark x1="24708" y1="95514" x2="24708" y2="95514"/>
                        <a14:foregroundMark x1="21784" y1="92798" x2="21784" y2="92798"/>
                        <a14:foregroundMark x1="18129" y1="88784" x2="18129" y2="88784"/>
                        <a14:foregroundMark x1="20468" y1="90909" x2="20468" y2="90909"/>
                      </a14:backgroundRemoval>
                    </a14:imgEffect>
                  </a14:imgLayer>
                </a14:imgProps>
              </a:ext>
              <a:ext uri="{28A0092B-C50C-407E-A947-70E740481C1C}">
                <a14:useLocalDpi xmlns:a14="http://schemas.microsoft.com/office/drawing/2010/main" val="0"/>
              </a:ext>
            </a:extLst>
          </a:blip>
          <a:srcRect l="5984" t="18198" r="9015"/>
          <a:stretch/>
        </p:blipFill>
        <p:spPr>
          <a:xfrm>
            <a:off x="7567638" y="-21770"/>
            <a:ext cx="3934125" cy="4622673"/>
          </a:xfrm>
          <a:prstGeom prst="rect">
            <a:avLst/>
          </a:prstGeom>
        </p:spPr>
      </p:pic>
    </p:spTree>
    <p:extLst>
      <p:ext uri="{BB962C8B-B14F-4D97-AF65-F5344CB8AC3E}">
        <p14:creationId xmlns:p14="http://schemas.microsoft.com/office/powerpoint/2010/main" val="245045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re et message clé">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2970" y="1739902"/>
            <a:ext cx="11294532" cy="4220633"/>
          </a:xfrm>
        </p:spPr>
        <p:txBody>
          <a:bodyPr/>
          <a:lstStyle>
            <a:lvl1pPr>
              <a:lnSpc>
                <a:spcPct val="85000"/>
              </a:lnSpc>
              <a:spcAft>
                <a:spcPts val="3200"/>
              </a:spcAft>
              <a:defRPr sz="4000" baseline="0">
                <a:solidFill>
                  <a:schemeClr val="tx1"/>
                </a:solidFill>
                <a:latin typeface="Helvetica 75 Bold" panose="020B0804020202020204" pitchFamily="34" charset="0"/>
              </a:defRPr>
            </a:lvl1pPr>
            <a:lvl2pPr>
              <a:lnSpc>
                <a:spcPct val="90000"/>
              </a:lnSpc>
              <a:spcAft>
                <a:spcPts val="1067"/>
              </a:spcAft>
              <a:defRPr sz="1867">
                <a:solidFill>
                  <a:schemeClr val="tx1"/>
                </a:solidFill>
                <a:latin typeface="Helvetica 75 Bold" panose="020B0804020202020204" pitchFamily="34" charset="0"/>
              </a:defRPr>
            </a:lvl2pPr>
            <a:lvl3pPr>
              <a:lnSpc>
                <a:spcPct val="90000"/>
              </a:lnSpc>
              <a:spcAft>
                <a:spcPts val="1067"/>
              </a:spcAft>
              <a:defRPr sz="1867">
                <a:solidFill>
                  <a:schemeClr val="tx1"/>
                </a:solidFill>
                <a:latin typeface="Helvetica 75 Bold" panose="020B0804020202020204" pitchFamily="34" charset="0"/>
              </a:defRPr>
            </a:lvl3pPr>
            <a:lvl4pPr>
              <a:lnSpc>
                <a:spcPct val="90000"/>
              </a:lnSpc>
              <a:spcAft>
                <a:spcPts val="1067"/>
              </a:spcAft>
              <a:defRPr sz="1867">
                <a:solidFill>
                  <a:schemeClr val="tx1"/>
                </a:solidFill>
                <a:latin typeface="Helvetica 75 Bold" panose="020B0804020202020204" pitchFamily="34" charset="0"/>
              </a:defRPr>
            </a:lvl4pPr>
            <a:lvl5pPr>
              <a:lnSpc>
                <a:spcPct val="90000"/>
              </a:lnSpc>
              <a:spcAft>
                <a:spcPts val="1067"/>
              </a:spcAft>
              <a:defRPr sz="1867">
                <a:solidFill>
                  <a:schemeClr val="tx1"/>
                </a:solidFill>
                <a:latin typeface="Helvetica 75 Bold" panose="020B0804020202020204" pitchFamily="34" charset="0"/>
              </a:defRPr>
            </a:lvl5pPr>
          </a:lstStyle>
          <a:p>
            <a:pPr lvl="0"/>
            <a:r>
              <a:rPr lang="fr-FR"/>
              <a:t>Modifiez le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itle 1"/>
          <p:cNvSpPr>
            <a:spLocks noGrp="1"/>
          </p:cNvSpPr>
          <p:nvPr>
            <p:ph type="title" hasCustomPrompt="1"/>
          </p:nvPr>
        </p:nvSpPr>
        <p:spPr>
          <a:xfrm>
            <a:off x="452968" y="452967"/>
            <a:ext cx="11294533" cy="831852"/>
          </a:xfrm>
        </p:spPr>
        <p:txBody>
          <a:bodyPr/>
          <a:lstStyle>
            <a:lvl1pPr>
              <a:lnSpc>
                <a:spcPct val="90000"/>
              </a:lnSpc>
              <a:spcAft>
                <a:spcPts val="0"/>
              </a:spcAft>
              <a:defRPr sz="2667">
                <a:solidFill>
                  <a:srgbClr val="FF6600"/>
                </a:solidFill>
                <a:latin typeface="Helvetica 75 Bold" panose="020B0804020202020204" pitchFamily="34" charset="0"/>
              </a:defRPr>
            </a:lvl1pPr>
          </a:lstStyle>
          <a:p>
            <a:r>
              <a:rPr lang="fr-FR"/>
              <a:t>Modifiez le titre</a:t>
            </a:r>
            <a:endParaRPr lang="en-US"/>
          </a:p>
        </p:txBody>
      </p:sp>
    </p:spTree>
    <p:extLst>
      <p:ext uri="{BB962C8B-B14F-4D97-AF65-F5344CB8AC3E}">
        <p14:creationId xmlns:p14="http://schemas.microsoft.com/office/powerpoint/2010/main" val="2906713942"/>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C626049-AE28-44FF-A6AD-AE22AB1F825A}"/>
              </a:ext>
            </a:extLst>
          </p:cNvPr>
          <p:cNvSpPr/>
          <p:nvPr userDrawn="1"/>
        </p:nvSpPr>
        <p:spPr>
          <a:xfrm>
            <a:off x="-28012" y="0"/>
            <a:ext cx="715211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133" b="0" i="0" u="none" strike="noStrike" kern="1200" cap="none" spc="0" normalizeH="0" baseline="0" noProof="0" dirty="0">
              <a:ln>
                <a:noFill/>
              </a:ln>
              <a:solidFill>
                <a:srgbClr val="000000"/>
              </a:solidFill>
              <a:effectLst/>
              <a:uLnTx/>
              <a:uFillTx/>
              <a:latin typeface="Helvetica 75 Bold"/>
              <a:ea typeface="+mn-ea"/>
              <a:cs typeface="+mn-cs"/>
            </a:endParaRPr>
          </a:p>
        </p:txBody>
      </p:sp>
      <p:sp>
        <p:nvSpPr>
          <p:cNvPr id="2" name="Title 1"/>
          <p:cNvSpPr>
            <a:spLocks noGrp="1"/>
          </p:cNvSpPr>
          <p:nvPr>
            <p:ph type="ctrTitle" hasCustomPrompt="1"/>
          </p:nvPr>
        </p:nvSpPr>
        <p:spPr>
          <a:xfrm>
            <a:off x="419102" y="357719"/>
            <a:ext cx="6437997" cy="3069165"/>
          </a:xfrm>
        </p:spPr>
        <p:txBody>
          <a:bodyPr>
            <a:noAutofit/>
          </a:bodyPr>
          <a:lstStyle>
            <a:lvl1pPr algn="l">
              <a:lnSpc>
                <a:spcPct val="85000"/>
              </a:lnSpc>
              <a:defRPr sz="7333" baseline="0">
                <a:solidFill>
                  <a:schemeClr val="tx1"/>
                </a:solidFill>
              </a:defRPr>
            </a:lvl1pPr>
          </a:lstStyle>
          <a:p>
            <a:r>
              <a:rPr lang="fr-FR" noProof="0" dirty="0"/>
              <a:t>Cliquez pour modifier le titre</a:t>
            </a:r>
          </a:p>
        </p:txBody>
      </p:sp>
      <p:sp>
        <p:nvSpPr>
          <p:cNvPr id="42" name="Subtitle 2"/>
          <p:cNvSpPr>
            <a:spLocks noGrp="1"/>
          </p:cNvSpPr>
          <p:nvPr>
            <p:ph type="subTitle" idx="1" hasCustomPrompt="1"/>
          </p:nvPr>
        </p:nvSpPr>
        <p:spPr>
          <a:xfrm>
            <a:off x="414250" y="3605525"/>
            <a:ext cx="6441580" cy="1288208"/>
          </a:xfrm>
        </p:spPr>
        <p:txBody>
          <a:bodyPr/>
          <a:lstStyle>
            <a:lvl1pPr marL="0" indent="0" algn="l">
              <a:buNone/>
              <a:defRPr baseline="0">
                <a:solidFill>
                  <a:schemeClr val="tx1"/>
                </a:solidFill>
              </a:defRPr>
            </a:lvl1pPr>
            <a:lvl2pPr marL="241294" indent="-241294" algn="l">
              <a:buClr>
                <a:schemeClr val="bg2"/>
              </a:buClr>
              <a:buSzPct val="100000"/>
              <a:buFont typeface="Wingdings" panose="05000000000000000000" pitchFamily="2" charset="2"/>
              <a:buChar char="§"/>
              <a:defRPr>
                <a:solidFill>
                  <a:schemeClr val="tx1"/>
                </a:solidFill>
              </a:defRPr>
            </a:lvl2pPr>
            <a:lvl3pPr marL="542386" indent="-254394" algn="l">
              <a:spcBef>
                <a:spcPts val="448"/>
              </a:spcBef>
              <a:buClrTx/>
              <a:buFont typeface="Helvetica 55 Roman" panose="020B0604020202020204" pitchFamily="34" charset="0"/>
              <a:buChar char="–"/>
              <a:defRPr>
                <a:solidFill>
                  <a:schemeClr val="tx1"/>
                </a:solidFill>
                <a:latin typeface="Helvetica 55 Roman" panose="020B0604020202020204" pitchFamily="34" charset="0"/>
              </a:defRPr>
            </a:lvl3pPr>
            <a:lvl4pPr marL="791980" indent="-230394" algn="l">
              <a:spcBef>
                <a:spcPts val="32"/>
              </a:spcBef>
              <a:buFont typeface="Helvetica 55 Roman" panose="020B0604020202020204" pitchFamily="34" charset="0"/>
              <a:buChar char="–"/>
              <a:defRPr>
                <a:solidFill>
                  <a:schemeClr val="tx1"/>
                </a:solidFill>
              </a:defRPr>
            </a:lvl4pPr>
            <a:lvl5pPr marL="1065573" indent="-254394" algn="l">
              <a:buFont typeface="Helvetica 55 Roman" panose="020B0604020202020204" pitchFamily="34" charset="0"/>
              <a:buChar char="–"/>
              <a:defRPr>
                <a:solidFill>
                  <a:schemeClr val="tx1"/>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Cliquez pour modifier le nom du présentateur</a:t>
            </a:r>
          </a:p>
        </p:txBody>
      </p:sp>
      <p:grpSp>
        <p:nvGrpSpPr>
          <p:cNvPr id="3" name="Group 2"/>
          <p:cNvGrpSpPr/>
          <p:nvPr userDrawn="1"/>
        </p:nvGrpSpPr>
        <p:grpSpPr>
          <a:xfrm>
            <a:off x="418048" y="5645152"/>
            <a:ext cx="817033" cy="817033"/>
            <a:chOff x="313535" y="4233863"/>
            <a:chExt cx="612775" cy="612775"/>
          </a:xfrm>
        </p:grpSpPr>
        <p:sp>
          <p:nvSpPr>
            <p:cNvPr id="43" name="Rectangle 5"/>
            <p:cNvSpPr>
              <a:spLocks noChangeArrowheads="1"/>
            </p:cNvSpPr>
            <p:nvPr userDrawn="1"/>
          </p:nvSpPr>
          <p:spPr bwMode="auto">
            <a:xfrm>
              <a:off x="313535" y="4233863"/>
              <a:ext cx="612775" cy="612775"/>
            </a:xfrm>
            <a:prstGeom prst="rect">
              <a:avLst/>
            </a:prstGeom>
            <a:solidFill>
              <a:srgbClr val="FF7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4" name="Freeform 6"/>
            <p:cNvSpPr>
              <a:spLocks noEditPoints="1"/>
            </p:cNvSpPr>
            <p:nvPr userDrawn="1"/>
          </p:nvSpPr>
          <p:spPr bwMode="auto">
            <a:xfrm>
              <a:off x="500860" y="4708526"/>
              <a:ext cx="74613" cy="87313"/>
            </a:xfrm>
            <a:custGeom>
              <a:avLst/>
              <a:gdLst>
                <a:gd name="T0" fmla="*/ 66 w 93"/>
                <a:gd name="T1" fmla="*/ 99 h 109"/>
                <a:gd name="T2" fmla="*/ 31 w 93"/>
                <a:gd name="T3" fmla="*/ 109 h 109"/>
                <a:gd name="T4" fmla="*/ 0 w 93"/>
                <a:gd name="T5" fmla="*/ 79 h 109"/>
                <a:gd name="T6" fmla="*/ 66 w 93"/>
                <a:gd name="T7" fmla="*/ 37 h 109"/>
                <a:gd name="T8" fmla="*/ 66 w 93"/>
                <a:gd name="T9" fmla="*/ 32 h 109"/>
                <a:gd name="T10" fmla="*/ 49 w 93"/>
                <a:gd name="T11" fmla="*/ 19 h 109"/>
                <a:gd name="T12" fmla="*/ 24 w 93"/>
                <a:gd name="T13" fmla="*/ 32 h 109"/>
                <a:gd name="T14" fmla="*/ 5 w 93"/>
                <a:gd name="T15" fmla="*/ 21 h 109"/>
                <a:gd name="T16" fmla="*/ 50 w 93"/>
                <a:gd name="T17" fmla="*/ 0 h 109"/>
                <a:gd name="T18" fmla="*/ 93 w 93"/>
                <a:gd name="T19" fmla="*/ 32 h 109"/>
                <a:gd name="T20" fmla="*/ 93 w 93"/>
                <a:gd name="T21" fmla="*/ 108 h 109"/>
                <a:gd name="T22" fmla="*/ 68 w 93"/>
                <a:gd name="T23" fmla="*/ 108 h 109"/>
                <a:gd name="T24" fmla="*/ 66 w 93"/>
                <a:gd name="T25" fmla="*/ 99 h 109"/>
                <a:gd name="T26" fmla="*/ 27 w 93"/>
                <a:gd name="T27" fmla="*/ 77 h 109"/>
                <a:gd name="T28" fmla="*/ 39 w 93"/>
                <a:gd name="T29" fmla="*/ 90 h 109"/>
                <a:gd name="T30" fmla="*/ 65 w 93"/>
                <a:gd name="T31" fmla="*/ 79 h 109"/>
                <a:gd name="T32" fmla="*/ 65 w 93"/>
                <a:gd name="T33" fmla="*/ 54 h 109"/>
                <a:gd name="T34" fmla="*/ 27 w 93"/>
                <a:gd name="T35" fmla="*/ 7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 h="109">
                  <a:moveTo>
                    <a:pt x="66" y="99"/>
                  </a:moveTo>
                  <a:cubicBezTo>
                    <a:pt x="55" y="106"/>
                    <a:pt x="43" y="109"/>
                    <a:pt x="31" y="109"/>
                  </a:cubicBezTo>
                  <a:cubicBezTo>
                    <a:pt x="11" y="109"/>
                    <a:pt x="0" y="96"/>
                    <a:pt x="0" y="79"/>
                  </a:cubicBezTo>
                  <a:cubicBezTo>
                    <a:pt x="0" y="55"/>
                    <a:pt x="21" y="42"/>
                    <a:pt x="66" y="37"/>
                  </a:cubicBezTo>
                  <a:cubicBezTo>
                    <a:pt x="66" y="32"/>
                    <a:pt x="66" y="32"/>
                    <a:pt x="66" y="32"/>
                  </a:cubicBezTo>
                  <a:cubicBezTo>
                    <a:pt x="66" y="24"/>
                    <a:pt x="60" y="19"/>
                    <a:pt x="49" y="19"/>
                  </a:cubicBezTo>
                  <a:cubicBezTo>
                    <a:pt x="39" y="19"/>
                    <a:pt x="30" y="24"/>
                    <a:pt x="24" y="32"/>
                  </a:cubicBezTo>
                  <a:cubicBezTo>
                    <a:pt x="5" y="21"/>
                    <a:pt x="5" y="21"/>
                    <a:pt x="5" y="21"/>
                  </a:cubicBezTo>
                  <a:cubicBezTo>
                    <a:pt x="15" y="7"/>
                    <a:pt x="30" y="0"/>
                    <a:pt x="50" y="0"/>
                  </a:cubicBezTo>
                  <a:cubicBezTo>
                    <a:pt x="77" y="0"/>
                    <a:pt x="93" y="12"/>
                    <a:pt x="93" y="32"/>
                  </a:cubicBezTo>
                  <a:cubicBezTo>
                    <a:pt x="93" y="32"/>
                    <a:pt x="93" y="108"/>
                    <a:pt x="93" y="108"/>
                  </a:cubicBezTo>
                  <a:cubicBezTo>
                    <a:pt x="68" y="108"/>
                    <a:pt x="68" y="108"/>
                    <a:pt x="68" y="108"/>
                  </a:cubicBezTo>
                  <a:lnTo>
                    <a:pt x="66" y="99"/>
                  </a:lnTo>
                  <a:close/>
                  <a:moveTo>
                    <a:pt x="27" y="77"/>
                  </a:moveTo>
                  <a:cubicBezTo>
                    <a:pt x="27" y="84"/>
                    <a:pt x="31" y="90"/>
                    <a:pt x="39" y="90"/>
                  </a:cubicBezTo>
                  <a:cubicBezTo>
                    <a:pt x="48" y="90"/>
                    <a:pt x="57" y="87"/>
                    <a:pt x="65" y="79"/>
                  </a:cubicBezTo>
                  <a:cubicBezTo>
                    <a:pt x="65" y="54"/>
                    <a:pt x="65" y="54"/>
                    <a:pt x="65" y="54"/>
                  </a:cubicBezTo>
                  <a:cubicBezTo>
                    <a:pt x="39" y="57"/>
                    <a:pt x="27" y="64"/>
                    <a:pt x="27"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5" name="Freeform 7"/>
            <p:cNvSpPr>
              <a:spLocks/>
            </p:cNvSpPr>
            <p:nvPr userDrawn="1"/>
          </p:nvSpPr>
          <p:spPr bwMode="auto">
            <a:xfrm>
              <a:off x="592935" y="4708526"/>
              <a:ext cx="76200" cy="87313"/>
            </a:xfrm>
            <a:custGeom>
              <a:avLst/>
              <a:gdLst>
                <a:gd name="T0" fmla="*/ 0 w 94"/>
                <a:gd name="T1" fmla="*/ 5 h 108"/>
                <a:gd name="T2" fmla="*/ 23 w 94"/>
                <a:gd name="T3" fmla="*/ 2 h 108"/>
                <a:gd name="T4" fmla="*/ 25 w 94"/>
                <a:gd name="T5" fmla="*/ 15 h 108"/>
                <a:gd name="T6" fmla="*/ 61 w 94"/>
                <a:gd name="T7" fmla="*/ 0 h 108"/>
                <a:gd name="T8" fmla="*/ 94 w 94"/>
                <a:gd name="T9" fmla="*/ 34 h 108"/>
                <a:gd name="T10" fmla="*/ 94 w 94"/>
                <a:gd name="T11" fmla="*/ 108 h 108"/>
                <a:gd name="T12" fmla="*/ 66 w 94"/>
                <a:gd name="T13" fmla="*/ 108 h 108"/>
                <a:gd name="T14" fmla="*/ 66 w 94"/>
                <a:gd name="T15" fmla="*/ 39 h 108"/>
                <a:gd name="T16" fmla="*/ 53 w 94"/>
                <a:gd name="T17" fmla="*/ 21 h 108"/>
                <a:gd name="T18" fmla="*/ 27 w 94"/>
                <a:gd name="T19" fmla="*/ 32 h 108"/>
                <a:gd name="T20" fmla="*/ 27 w 94"/>
                <a:gd name="T21" fmla="*/ 108 h 108"/>
                <a:gd name="T22" fmla="*/ 0 w 94"/>
                <a:gd name="T23" fmla="*/ 108 h 108"/>
                <a:gd name="T24" fmla="*/ 0 w 94"/>
                <a:gd name="T25" fmla="*/ 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 h="108">
                  <a:moveTo>
                    <a:pt x="0" y="5"/>
                  </a:moveTo>
                  <a:cubicBezTo>
                    <a:pt x="23" y="2"/>
                    <a:pt x="23" y="2"/>
                    <a:pt x="23" y="2"/>
                  </a:cubicBezTo>
                  <a:cubicBezTo>
                    <a:pt x="25" y="15"/>
                    <a:pt x="25" y="15"/>
                    <a:pt x="25" y="15"/>
                  </a:cubicBezTo>
                  <a:cubicBezTo>
                    <a:pt x="38" y="5"/>
                    <a:pt x="48" y="0"/>
                    <a:pt x="61" y="0"/>
                  </a:cubicBezTo>
                  <a:cubicBezTo>
                    <a:pt x="83" y="0"/>
                    <a:pt x="94" y="12"/>
                    <a:pt x="94" y="34"/>
                  </a:cubicBezTo>
                  <a:cubicBezTo>
                    <a:pt x="94" y="108"/>
                    <a:pt x="94" y="108"/>
                    <a:pt x="94" y="108"/>
                  </a:cubicBezTo>
                  <a:cubicBezTo>
                    <a:pt x="66" y="108"/>
                    <a:pt x="66" y="108"/>
                    <a:pt x="66" y="108"/>
                  </a:cubicBezTo>
                  <a:cubicBezTo>
                    <a:pt x="66" y="39"/>
                    <a:pt x="66" y="39"/>
                    <a:pt x="66" y="39"/>
                  </a:cubicBezTo>
                  <a:cubicBezTo>
                    <a:pt x="66" y="26"/>
                    <a:pt x="63" y="21"/>
                    <a:pt x="53" y="21"/>
                  </a:cubicBezTo>
                  <a:cubicBezTo>
                    <a:pt x="45" y="21"/>
                    <a:pt x="36" y="24"/>
                    <a:pt x="27" y="32"/>
                  </a:cubicBezTo>
                  <a:cubicBezTo>
                    <a:pt x="27" y="108"/>
                    <a:pt x="27" y="108"/>
                    <a:pt x="27" y="108"/>
                  </a:cubicBezTo>
                  <a:cubicBezTo>
                    <a:pt x="0" y="108"/>
                    <a:pt x="0" y="108"/>
                    <a:pt x="0" y="108"/>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6" name="Freeform 8"/>
            <p:cNvSpPr>
              <a:spLocks noEditPoints="1"/>
            </p:cNvSpPr>
            <p:nvPr userDrawn="1"/>
          </p:nvSpPr>
          <p:spPr bwMode="auto">
            <a:xfrm>
              <a:off x="778673" y="4708526"/>
              <a:ext cx="79375" cy="88900"/>
            </a:xfrm>
            <a:custGeom>
              <a:avLst/>
              <a:gdLst>
                <a:gd name="T0" fmla="*/ 50 w 98"/>
                <a:gd name="T1" fmla="*/ 110 h 110"/>
                <a:gd name="T2" fmla="*/ 0 w 98"/>
                <a:gd name="T3" fmla="*/ 55 h 110"/>
                <a:gd name="T4" fmla="*/ 49 w 98"/>
                <a:gd name="T5" fmla="*/ 0 h 110"/>
                <a:gd name="T6" fmla="*/ 98 w 98"/>
                <a:gd name="T7" fmla="*/ 54 h 110"/>
                <a:gd name="T8" fmla="*/ 97 w 98"/>
                <a:gd name="T9" fmla="*/ 59 h 110"/>
                <a:gd name="T10" fmla="*/ 27 w 98"/>
                <a:gd name="T11" fmla="*/ 59 h 110"/>
                <a:gd name="T12" fmla="*/ 52 w 98"/>
                <a:gd name="T13" fmla="*/ 89 h 110"/>
                <a:gd name="T14" fmla="*/ 76 w 98"/>
                <a:gd name="T15" fmla="*/ 76 h 110"/>
                <a:gd name="T16" fmla="*/ 96 w 98"/>
                <a:gd name="T17" fmla="*/ 87 h 110"/>
                <a:gd name="T18" fmla="*/ 50 w 98"/>
                <a:gd name="T19" fmla="*/ 110 h 110"/>
                <a:gd name="T20" fmla="*/ 70 w 98"/>
                <a:gd name="T21" fmla="*/ 41 h 110"/>
                <a:gd name="T22" fmla="*/ 49 w 98"/>
                <a:gd name="T23" fmla="*/ 19 h 110"/>
                <a:gd name="T24" fmla="*/ 28 w 98"/>
                <a:gd name="T25" fmla="*/ 41 h 110"/>
                <a:gd name="T26" fmla="*/ 70 w 98"/>
                <a:gd name="T27" fmla="*/ 4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10">
                  <a:moveTo>
                    <a:pt x="50" y="110"/>
                  </a:moveTo>
                  <a:cubicBezTo>
                    <a:pt x="19" y="110"/>
                    <a:pt x="0" y="90"/>
                    <a:pt x="0" y="55"/>
                  </a:cubicBezTo>
                  <a:cubicBezTo>
                    <a:pt x="0" y="20"/>
                    <a:pt x="19" y="0"/>
                    <a:pt x="49" y="0"/>
                  </a:cubicBezTo>
                  <a:cubicBezTo>
                    <a:pt x="80" y="0"/>
                    <a:pt x="98" y="20"/>
                    <a:pt x="98" y="54"/>
                  </a:cubicBezTo>
                  <a:cubicBezTo>
                    <a:pt x="98" y="56"/>
                    <a:pt x="97" y="57"/>
                    <a:pt x="97" y="59"/>
                  </a:cubicBezTo>
                  <a:cubicBezTo>
                    <a:pt x="27" y="59"/>
                    <a:pt x="27" y="59"/>
                    <a:pt x="27" y="59"/>
                  </a:cubicBezTo>
                  <a:cubicBezTo>
                    <a:pt x="28" y="79"/>
                    <a:pt x="36" y="89"/>
                    <a:pt x="52" y="89"/>
                  </a:cubicBezTo>
                  <a:cubicBezTo>
                    <a:pt x="63" y="89"/>
                    <a:pt x="70" y="85"/>
                    <a:pt x="76" y="76"/>
                  </a:cubicBezTo>
                  <a:cubicBezTo>
                    <a:pt x="96" y="87"/>
                    <a:pt x="96" y="87"/>
                    <a:pt x="96" y="87"/>
                  </a:cubicBezTo>
                  <a:cubicBezTo>
                    <a:pt x="87" y="102"/>
                    <a:pt x="71" y="110"/>
                    <a:pt x="50" y="110"/>
                  </a:cubicBezTo>
                  <a:close/>
                  <a:moveTo>
                    <a:pt x="70" y="41"/>
                  </a:moveTo>
                  <a:cubicBezTo>
                    <a:pt x="70" y="27"/>
                    <a:pt x="62" y="19"/>
                    <a:pt x="49" y="19"/>
                  </a:cubicBezTo>
                  <a:cubicBezTo>
                    <a:pt x="37" y="19"/>
                    <a:pt x="29" y="27"/>
                    <a:pt x="28" y="41"/>
                  </a:cubicBezTo>
                  <a:lnTo>
                    <a:pt x="7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7" name="Freeform 9"/>
            <p:cNvSpPr>
              <a:spLocks noEditPoints="1"/>
            </p:cNvSpPr>
            <p:nvPr userDrawn="1"/>
          </p:nvSpPr>
          <p:spPr bwMode="auto">
            <a:xfrm>
              <a:off x="346873" y="4708526"/>
              <a:ext cx="84138" cy="88900"/>
            </a:xfrm>
            <a:custGeom>
              <a:avLst/>
              <a:gdLst>
                <a:gd name="T0" fmla="*/ 52 w 104"/>
                <a:gd name="T1" fmla="*/ 111 h 111"/>
                <a:gd name="T2" fmla="*/ 0 w 104"/>
                <a:gd name="T3" fmla="*/ 55 h 111"/>
                <a:gd name="T4" fmla="*/ 52 w 104"/>
                <a:gd name="T5" fmla="*/ 0 h 111"/>
                <a:gd name="T6" fmla="*/ 104 w 104"/>
                <a:gd name="T7" fmla="*/ 55 h 111"/>
                <a:gd name="T8" fmla="*/ 52 w 104"/>
                <a:gd name="T9" fmla="*/ 111 h 111"/>
                <a:gd name="T10" fmla="*/ 52 w 104"/>
                <a:gd name="T11" fmla="*/ 23 h 111"/>
                <a:gd name="T12" fmla="*/ 28 w 104"/>
                <a:gd name="T13" fmla="*/ 55 h 111"/>
                <a:gd name="T14" fmla="*/ 52 w 104"/>
                <a:gd name="T15" fmla="*/ 87 h 111"/>
                <a:gd name="T16" fmla="*/ 77 w 104"/>
                <a:gd name="T17" fmla="*/ 55 h 111"/>
                <a:gd name="T18" fmla="*/ 52 w 104"/>
                <a:gd name="T19" fmla="*/ 2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11">
                  <a:moveTo>
                    <a:pt x="52" y="111"/>
                  </a:moveTo>
                  <a:cubicBezTo>
                    <a:pt x="25" y="111"/>
                    <a:pt x="0" y="93"/>
                    <a:pt x="0" y="55"/>
                  </a:cubicBezTo>
                  <a:cubicBezTo>
                    <a:pt x="0" y="17"/>
                    <a:pt x="25" y="0"/>
                    <a:pt x="52" y="0"/>
                  </a:cubicBezTo>
                  <a:cubicBezTo>
                    <a:pt x="79" y="0"/>
                    <a:pt x="104" y="17"/>
                    <a:pt x="104" y="55"/>
                  </a:cubicBezTo>
                  <a:cubicBezTo>
                    <a:pt x="104" y="93"/>
                    <a:pt x="79" y="111"/>
                    <a:pt x="52" y="111"/>
                  </a:cubicBezTo>
                  <a:close/>
                  <a:moveTo>
                    <a:pt x="52" y="23"/>
                  </a:moveTo>
                  <a:cubicBezTo>
                    <a:pt x="31" y="23"/>
                    <a:pt x="28" y="42"/>
                    <a:pt x="28" y="55"/>
                  </a:cubicBezTo>
                  <a:cubicBezTo>
                    <a:pt x="28" y="69"/>
                    <a:pt x="31" y="87"/>
                    <a:pt x="52" y="87"/>
                  </a:cubicBezTo>
                  <a:cubicBezTo>
                    <a:pt x="73" y="87"/>
                    <a:pt x="77" y="69"/>
                    <a:pt x="77" y="55"/>
                  </a:cubicBezTo>
                  <a:cubicBezTo>
                    <a:pt x="77" y="42"/>
                    <a:pt x="73" y="23"/>
                    <a:pt x="52"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8" name="Freeform 10"/>
            <p:cNvSpPr>
              <a:spLocks/>
            </p:cNvSpPr>
            <p:nvPr userDrawn="1"/>
          </p:nvSpPr>
          <p:spPr bwMode="auto">
            <a:xfrm>
              <a:off x="446885" y="4708526"/>
              <a:ext cx="47625" cy="87313"/>
            </a:xfrm>
            <a:custGeom>
              <a:avLst/>
              <a:gdLst>
                <a:gd name="T0" fmla="*/ 0 w 59"/>
                <a:gd name="T1" fmla="*/ 3 h 108"/>
                <a:gd name="T2" fmla="*/ 26 w 59"/>
                <a:gd name="T3" fmla="*/ 3 h 108"/>
                <a:gd name="T4" fmla="*/ 26 w 59"/>
                <a:gd name="T5" fmla="*/ 15 h 108"/>
                <a:gd name="T6" fmla="*/ 55 w 59"/>
                <a:gd name="T7" fmla="*/ 0 h 108"/>
                <a:gd name="T8" fmla="*/ 59 w 59"/>
                <a:gd name="T9" fmla="*/ 1 h 108"/>
                <a:gd name="T10" fmla="*/ 59 w 59"/>
                <a:gd name="T11" fmla="*/ 27 h 108"/>
                <a:gd name="T12" fmla="*/ 58 w 59"/>
                <a:gd name="T13" fmla="*/ 27 h 108"/>
                <a:gd name="T14" fmla="*/ 28 w 59"/>
                <a:gd name="T15" fmla="*/ 38 h 108"/>
                <a:gd name="T16" fmla="*/ 28 w 59"/>
                <a:gd name="T17" fmla="*/ 108 h 108"/>
                <a:gd name="T18" fmla="*/ 0 w 59"/>
                <a:gd name="T19" fmla="*/ 108 h 108"/>
                <a:gd name="T20" fmla="*/ 0 w 59"/>
                <a:gd name="T21" fmla="*/ 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08">
                  <a:moveTo>
                    <a:pt x="0" y="3"/>
                  </a:moveTo>
                  <a:cubicBezTo>
                    <a:pt x="26" y="3"/>
                    <a:pt x="26" y="3"/>
                    <a:pt x="26" y="3"/>
                  </a:cubicBezTo>
                  <a:cubicBezTo>
                    <a:pt x="26" y="15"/>
                    <a:pt x="26" y="15"/>
                    <a:pt x="26" y="15"/>
                  </a:cubicBezTo>
                  <a:cubicBezTo>
                    <a:pt x="31" y="8"/>
                    <a:pt x="44" y="0"/>
                    <a:pt x="55" y="0"/>
                  </a:cubicBezTo>
                  <a:cubicBezTo>
                    <a:pt x="57" y="0"/>
                    <a:pt x="58" y="0"/>
                    <a:pt x="59" y="1"/>
                  </a:cubicBezTo>
                  <a:cubicBezTo>
                    <a:pt x="59" y="27"/>
                    <a:pt x="59" y="27"/>
                    <a:pt x="59" y="27"/>
                  </a:cubicBezTo>
                  <a:cubicBezTo>
                    <a:pt x="59" y="27"/>
                    <a:pt x="58" y="27"/>
                    <a:pt x="58" y="27"/>
                  </a:cubicBezTo>
                  <a:cubicBezTo>
                    <a:pt x="46" y="27"/>
                    <a:pt x="32" y="28"/>
                    <a:pt x="28" y="38"/>
                  </a:cubicBezTo>
                  <a:cubicBezTo>
                    <a:pt x="28" y="108"/>
                    <a:pt x="28" y="108"/>
                    <a:pt x="28" y="108"/>
                  </a:cubicBezTo>
                  <a:cubicBezTo>
                    <a:pt x="0" y="108"/>
                    <a:pt x="0" y="108"/>
                    <a:pt x="0" y="108"/>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49" name="Freeform 11"/>
            <p:cNvSpPr>
              <a:spLocks noEditPoints="1"/>
            </p:cNvSpPr>
            <p:nvPr userDrawn="1"/>
          </p:nvSpPr>
          <p:spPr bwMode="auto">
            <a:xfrm>
              <a:off x="685010" y="4708526"/>
              <a:ext cx="79375" cy="120650"/>
            </a:xfrm>
            <a:custGeom>
              <a:avLst/>
              <a:gdLst>
                <a:gd name="T0" fmla="*/ 49 w 98"/>
                <a:gd name="T1" fmla="*/ 85 h 149"/>
                <a:gd name="T2" fmla="*/ 72 w 98"/>
                <a:gd name="T3" fmla="*/ 50 h 149"/>
                <a:gd name="T4" fmla="*/ 49 w 98"/>
                <a:gd name="T5" fmla="*/ 20 h 149"/>
                <a:gd name="T6" fmla="*/ 28 w 98"/>
                <a:gd name="T7" fmla="*/ 51 h 149"/>
                <a:gd name="T8" fmla="*/ 49 w 98"/>
                <a:gd name="T9" fmla="*/ 85 h 149"/>
                <a:gd name="T10" fmla="*/ 98 w 98"/>
                <a:gd name="T11" fmla="*/ 2 h 149"/>
                <a:gd name="T12" fmla="*/ 98 w 98"/>
                <a:gd name="T13" fmla="*/ 102 h 149"/>
                <a:gd name="T14" fmla="*/ 47 w 98"/>
                <a:gd name="T15" fmla="*/ 149 h 149"/>
                <a:gd name="T16" fmla="*/ 3 w 98"/>
                <a:gd name="T17" fmla="*/ 123 h 149"/>
                <a:gd name="T18" fmla="*/ 30 w 98"/>
                <a:gd name="T19" fmla="*/ 118 h 149"/>
                <a:gd name="T20" fmla="*/ 50 w 98"/>
                <a:gd name="T21" fmla="*/ 128 h 149"/>
                <a:gd name="T22" fmla="*/ 72 w 98"/>
                <a:gd name="T23" fmla="*/ 105 h 149"/>
                <a:gd name="T24" fmla="*/ 72 w 98"/>
                <a:gd name="T25" fmla="*/ 93 h 149"/>
                <a:gd name="T26" fmla="*/ 71 w 98"/>
                <a:gd name="T27" fmla="*/ 92 h 149"/>
                <a:gd name="T28" fmla="*/ 44 w 98"/>
                <a:gd name="T29" fmla="*/ 108 h 149"/>
                <a:gd name="T30" fmla="*/ 0 w 98"/>
                <a:gd name="T31" fmla="*/ 55 h 149"/>
                <a:gd name="T32" fmla="*/ 42 w 98"/>
                <a:gd name="T33" fmla="*/ 0 h 149"/>
                <a:gd name="T34" fmla="*/ 73 w 98"/>
                <a:gd name="T35" fmla="*/ 15 h 149"/>
                <a:gd name="T36" fmla="*/ 73 w 98"/>
                <a:gd name="T37" fmla="*/ 15 h 149"/>
                <a:gd name="T38" fmla="*/ 75 w 98"/>
                <a:gd name="T39" fmla="*/ 2 h 149"/>
                <a:gd name="T40" fmla="*/ 98 w 98"/>
                <a:gd name="T41"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149">
                  <a:moveTo>
                    <a:pt x="49" y="85"/>
                  </a:moveTo>
                  <a:cubicBezTo>
                    <a:pt x="70" y="85"/>
                    <a:pt x="72" y="64"/>
                    <a:pt x="72" y="50"/>
                  </a:cubicBezTo>
                  <a:cubicBezTo>
                    <a:pt x="72" y="33"/>
                    <a:pt x="64" y="20"/>
                    <a:pt x="49" y="20"/>
                  </a:cubicBezTo>
                  <a:cubicBezTo>
                    <a:pt x="39" y="20"/>
                    <a:pt x="28" y="27"/>
                    <a:pt x="28" y="51"/>
                  </a:cubicBezTo>
                  <a:cubicBezTo>
                    <a:pt x="28" y="64"/>
                    <a:pt x="29" y="85"/>
                    <a:pt x="49" y="85"/>
                  </a:cubicBezTo>
                  <a:close/>
                  <a:moveTo>
                    <a:pt x="98" y="2"/>
                  </a:moveTo>
                  <a:cubicBezTo>
                    <a:pt x="98" y="102"/>
                    <a:pt x="98" y="102"/>
                    <a:pt x="98" y="102"/>
                  </a:cubicBezTo>
                  <a:cubicBezTo>
                    <a:pt x="98" y="119"/>
                    <a:pt x="97" y="148"/>
                    <a:pt x="47" y="149"/>
                  </a:cubicBezTo>
                  <a:cubicBezTo>
                    <a:pt x="26" y="149"/>
                    <a:pt x="7" y="141"/>
                    <a:pt x="3" y="123"/>
                  </a:cubicBezTo>
                  <a:cubicBezTo>
                    <a:pt x="30" y="118"/>
                    <a:pt x="30" y="118"/>
                    <a:pt x="30" y="118"/>
                  </a:cubicBezTo>
                  <a:cubicBezTo>
                    <a:pt x="32" y="123"/>
                    <a:pt x="35" y="128"/>
                    <a:pt x="50" y="128"/>
                  </a:cubicBezTo>
                  <a:cubicBezTo>
                    <a:pt x="65" y="128"/>
                    <a:pt x="72" y="122"/>
                    <a:pt x="72" y="105"/>
                  </a:cubicBezTo>
                  <a:cubicBezTo>
                    <a:pt x="72" y="93"/>
                    <a:pt x="72" y="93"/>
                    <a:pt x="72" y="93"/>
                  </a:cubicBezTo>
                  <a:cubicBezTo>
                    <a:pt x="71" y="92"/>
                    <a:pt x="71" y="92"/>
                    <a:pt x="71" y="92"/>
                  </a:cubicBezTo>
                  <a:cubicBezTo>
                    <a:pt x="67" y="100"/>
                    <a:pt x="60" y="108"/>
                    <a:pt x="44" y="108"/>
                  </a:cubicBezTo>
                  <a:cubicBezTo>
                    <a:pt x="19" y="108"/>
                    <a:pt x="0" y="91"/>
                    <a:pt x="0" y="55"/>
                  </a:cubicBezTo>
                  <a:cubicBezTo>
                    <a:pt x="0" y="20"/>
                    <a:pt x="20" y="0"/>
                    <a:pt x="42" y="0"/>
                  </a:cubicBezTo>
                  <a:cubicBezTo>
                    <a:pt x="63" y="0"/>
                    <a:pt x="71" y="10"/>
                    <a:pt x="73" y="15"/>
                  </a:cubicBezTo>
                  <a:cubicBezTo>
                    <a:pt x="73" y="15"/>
                    <a:pt x="73" y="15"/>
                    <a:pt x="73" y="15"/>
                  </a:cubicBezTo>
                  <a:cubicBezTo>
                    <a:pt x="75" y="2"/>
                    <a:pt x="75" y="2"/>
                    <a:pt x="75" y="2"/>
                  </a:cubicBezTo>
                  <a:lnTo>
                    <a:pt x="9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50" name="Freeform 12"/>
            <p:cNvSpPr>
              <a:spLocks noEditPoints="1"/>
            </p:cNvSpPr>
            <p:nvPr userDrawn="1"/>
          </p:nvSpPr>
          <p:spPr bwMode="auto">
            <a:xfrm>
              <a:off x="843760" y="4678363"/>
              <a:ext cx="58738" cy="26988"/>
            </a:xfrm>
            <a:custGeom>
              <a:avLst/>
              <a:gdLst>
                <a:gd name="T0" fmla="*/ 14 w 37"/>
                <a:gd name="T1" fmla="*/ 2 h 17"/>
                <a:gd name="T2" fmla="*/ 9 w 37"/>
                <a:gd name="T3" fmla="*/ 2 h 17"/>
                <a:gd name="T4" fmla="*/ 9 w 37"/>
                <a:gd name="T5" fmla="*/ 17 h 17"/>
                <a:gd name="T6" fmla="*/ 6 w 37"/>
                <a:gd name="T7" fmla="*/ 17 h 17"/>
                <a:gd name="T8" fmla="*/ 6 w 37"/>
                <a:gd name="T9" fmla="*/ 2 h 17"/>
                <a:gd name="T10" fmla="*/ 0 w 37"/>
                <a:gd name="T11" fmla="*/ 2 h 17"/>
                <a:gd name="T12" fmla="*/ 0 w 37"/>
                <a:gd name="T13" fmla="*/ 0 h 17"/>
                <a:gd name="T14" fmla="*/ 14 w 37"/>
                <a:gd name="T15" fmla="*/ 0 h 17"/>
                <a:gd name="T16" fmla="*/ 14 w 37"/>
                <a:gd name="T17" fmla="*/ 2 h 17"/>
                <a:gd name="T18" fmla="*/ 37 w 37"/>
                <a:gd name="T19" fmla="*/ 17 h 17"/>
                <a:gd name="T20" fmla="*/ 34 w 37"/>
                <a:gd name="T21" fmla="*/ 17 h 17"/>
                <a:gd name="T22" fmla="*/ 34 w 37"/>
                <a:gd name="T23" fmla="*/ 2 h 17"/>
                <a:gd name="T24" fmla="*/ 34 w 37"/>
                <a:gd name="T25" fmla="*/ 2 h 17"/>
                <a:gd name="T26" fmla="*/ 29 w 37"/>
                <a:gd name="T27" fmla="*/ 17 h 17"/>
                <a:gd name="T28" fmla="*/ 27 w 37"/>
                <a:gd name="T29" fmla="*/ 17 h 17"/>
                <a:gd name="T30" fmla="*/ 21 w 37"/>
                <a:gd name="T31" fmla="*/ 2 h 17"/>
                <a:gd name="T32" fmla="*/ 20 w 37"/>
                <a:gd name="T33" fmla="*/ 2 h 17"/>
                <a:gd name="T34" fmla="*/ 20 w 37"/>
                <a:gd name="T35" fmla="*/ 17 h 17"/>
                <a:gd name="T36" fmla="*/ 18 w 37"/>
                <a:gd name="T37" fmla="*/ 17 h 17"/>
                <a:gd name="T38" fmla="*/ 18 w 37"/>
                <a:gd name="T39" fmla="*/ 0 h 17"/>
                <a:gd name="T40" fmla="*/ 22 w 37"/>
                <a:gd name="T41" fmla="*/ 0 h 17"/>
                <a:gd name="T42" fmla="*/ 28 w 37"/>
                <a:gd name="T43" fmla="*/ 13 h 17"/>
                <a:gd name="T44" fmla="*/ 33 w 37"/>
                <a:gd name="T45" fmla="*/ 0 h 17"/>
                <a:gd name="T46" fmla="*/ 37 w 37"/>
                <a:gd name="T47" fmla="*/ 0 h 17"/>
                <a:gd name="T48" fmla="*/ 37 w 37"/>
                <a:gd name="T4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17">
                  <a:moveTo>
                    <a:pt x="14" y="2"/>
                  </a:moveTo>
                  <a:lnTo>
                    <a:pt x="9" y="2"/>
                  </a:lnTo>
                  <a:lnTo>
                    <a:pt x="9" y="17"/>
                  </a:lnTo>
                  <a:lnTo>
                    <a:pt x="6" y="17"/>
                  </a:lnTo>
                  <a:lnTo>
                    <a:pt x="6" y="2"/>
                  </a:lnTo>
                  <a:lnTo>
                    <a:pt x="0" y="2"/>
                  </a:lnTo>
                  <a:lnTo>
                    <a:pt x="0" y="0"/>
                  </a:lnTo>
                  <a:lnTo>
                    <a:pt x="14" y="0"/>
                  </a:lnTo>
                  <a:lnTo>
                    <a:pt x="14" y="2"/>
                  </a:lnTo>
                  <a:close/>
                  <a:moveTo>
                    <a:pt x="37" y="17"/>
                  </a:moveTo>
                  <a:lnTo>
                    <a:pt x="34" y="17"/>
                  </a:lnTo>
                  <a:lnTo>
                    <a:pt x="34" y="2"/>
                  </a:lnTo>
                  <a:lnTo>
                    <a:pt x="34" y="2"/>
                  </a:lnTo>
                  <a:lnTo>
                    <a:pt x="29" y="17"/>
                  </a:lnTo>
                  <a:lnTo>
                    <a:pt x="27" y="17"/>
                  </a:lnTo>
                  <a:lnTo>
                    <a:pt x="21" y="2"/>
                  </a:lnTo>
                  <a:lnTo>
                    <a:pt x="20" y="2"/>
                  </a:lnTo>
                  <a:lnTo>
                    <a:pt x="20" y="17"/>
                  </a:lnTo>
                  <a:lnTo>
                    <a:pt x="18" y="17"/>
                  </a:lnTo>
                  <a:lnTo>
                    <a:pt x="18" y="0"/>
                  </a:lnTo>
                  <a:lnTo>
                    <a:pt x="22" y="0"/>
                  </a:lnTo>
                  <a:lnTo>
                    <a:pt x="28" y="13"/>
                  </a:lnTo>
                  <a:lnTo>
                    <a:pt x="33" y="0"/>
                  </a:lnTo>
                  <a:lnTo>
                    <a:pt x="37" y="0"/>
                  </a:lnTo>
                  <a:lnTo>
                    <a:pt x="37"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grpSp>
      <p:sp>
        <p:nvSpPr>
          <p:cNvPr id="4" name="ZoneTexte 3">
            <a:extLst>
              <a:ext uri="{FF2B5EF4-FFF2-40B4-BE49-F238E27FC236}">
                <a16:creationId xmlns:a16="http://schemas.microsoft.com/office/drawing/2014/main" id="{8E3181DD-90CA-4B9D-90C2-E1397CA14E48}"/>
              </a:ext>
            </a:extLst>
          </p:cNvPr>
          <p:cNvSpPr txBox="1"/>
          <p:nvPr userDrawn="1"/>
        </p:nvSpPr>
        <p:spPr>
          <a:xfrm>
            <a:off x="5423926" y="6309321"/>
            <a:ext cx="1632181" cy="225767"/>
          </a:xfrm>
          <a:prstGeom prst="rect">
            <a:avLst/>
          </a:prstGeom>
        </p:spPr>
        <p:txBody>
          <a:bodyPr wrap="square" lIns="0" tIns="0" rIns="0" bIns="0" rtlCol="0">
            <a:spAutoFit/>
          </a:bodyPr>
          <a:lstStyle/>
          <a:p>
            <a:r>
              <a:rPr lang="fr-FR" sz="1467" dirty="0">
                <a:solidFill>
                  <a:schemeClr val="bg1"/>
                </a:solidFill>
              </a:rPr>
              <a:t>DRH/DMTM</a:t>
            </a:r>
          </a:p>
        </p:txBody>
      </p:sp>
      <p:pic>
        <p:nvPicPr>
          <p:cNvPr id="18" name="Image 17">
            <a:extLst>
              <a:ext uri="{FF2B5EF4-FFF2-40B4-BE49-F238E27FC236}">
                <a16:creationId xmlns:a16="http://schemas.microsoft.com/office/drawing/2014/main" id="{1DF9C15B-9488-4421-BB9E-A294F577B9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84299" y="4622674"/>
            <a:ext cx="2208245" cy="2077649"/>
          </a:xfrm>
          <a:prstGeom prst="rect">
            <a:avLst/>
          </a:prstGeom>
        </p:spPr>
      </p:pic>
      <p:pic>
        <p:nvPicPr>
          <p:cNvPr id="19" name="Image 18">
            <a:extLst>
              <a:ext uri="{FF2B5EF4-FFF2-40B4-BE49-F238E27FC236}">
                <a16:creationId xmlns:a16="http://schemas.microsoft.com/office/drawing/2014/main" id="{9CC303D6-8136-4092-9C24-69603CB5C55D}"/>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0189" b="98465" l="9942" r="89620">
                        <a14:foregroundMark x1="59649" y1="26919" x2="59649" y2="26919"/>
                        <a14:foregroundMark x1="70175" y1="30933" x2="70175" y2="30933"/>
                        <a14:foregroundMark x1="84064" y1="35891" x2="84064" y2="35891"/>
                        <a14:foregroundMark x1="86988" y1="47462" x2="86988" y2="47462"/>
                        <a14:foregroundMark x1="85673" y1="45336" x2="85673" y2="45336"/>
                        <a14:foregroundMark x1="74123" y1="30933" x2="74123" y2="30933"/>
                        <a14:foregroundMark x1="73246" y1="28808" x2="73246" y2="28808"/>
                        <a14:foregroundMark x1="73246" y1="28808" x2="73246" y2="28808"/>
                        <a14:foregroundMark x1="73246" y1="28217" x2="73246" y2="28217"/>
                        <a14:foregroundMark x1="72807" y1="27745" x2="72807" y2="27745"/>
                        <a14:foregroundMark x1="70175" y1="34475" x2="70175" y2="34475"/>
                        <a14:foregroundMark x1="73538" y1="34238" x2="73538" y2="34238"/>
                        <a14:foregroundMark x1="73830" y1="34002" x2="73830" y2="34002"/>
                        <a14:foregroundMark x1="75439" y1="31523" x2="75439" y2="31523"/>
                        <a14:foregroundMark x1="75439" y1="31523" x2="75439" y2="31523"/>
                        <a14:foregroundMark x1="83041" y1="48288" x2="83041" y2="48288"/>
                        <a14:foregroundMark x1="83041" y1="48288" x2="83041" y2="48288"/>
                        <a14:foregroundMark x1="86404" y1="52066" x2="86404" y2="52066"/>
                        <a14:foregroundMark x1="85088" y1="50413" x2="85088" y2="50413"/>
                        <a14:foregroundMark x1="83772" y1="50177" x2="83772" y2="50177"/>
                        <a14:foregroundMark x1="80702" y1="47226" x2="80702" y2="47226"/>
                        <a14:foregroundMark x1="77778" y1="56316" x2="77778" y2="56316"/>
                        <a14:foregroundMark x1="79386" y1="62574" x2="79386" y2="62574"/>
                        <a14:foregroundMark x1="77485" y1="63400" x2="77485" y2="63400"/>
                        <a14:foregroundMark x1="75439" y1="83943" x2="75439" y2="83943"/>
                        <a14:foregroundMark x1="78070" y1="77686" x2="78070" y2="77686"/>
                        <a14:foregroundMark x1="66520" y1="93861" x2="66520" y2="93861"/>
                        <a14:foregroundMark x1="70175" y1="91972" x2="70175" y2="91972"/>
                        <a14:foregroundMark x1="54678" y1="91499" x2="54678" y2="91499"/>
                        <a14:foregroundMark x1="41520" y1="91736" x2="41520" y2="91736"/>
                        <a14:foregroundMark x1="32602" y1="92798" x2="32602" y2="92798"/>
                        <a14:foregroundMark x1="27339" y1="91972" x2="27339" y2="91972"/>
                        <a14:foregroundMark x1="24708" y1="95514" x2="24708" y2="95514"/>
                        <a14:foregroundMark x1="21784" y1="92798" x2="21784" y2="92798"/>
                        <a14:foregroundMark x1="18129" y1="88784" x2="18129" y2="88784"/>
                        <a14:foregroundMark x1="20468" y1="90909" x2="20468" y2="90909"/>
                      </a14:backgroundRemoval>
                    </a14:imgEffect>
                  </a14:imgLayer>
                </a14:imgProps>
              </a:ext>
              <a:ext uri="{28A0092B-C50C-407E-A947-70E740481C1C}">
                <a14:useLocalDpi xmlns:a14="http://schemas.microsoft.com/office/drawing/2010/main" val="0"/>
              </a:ext>
            </a:extLst>
          </a:blip>
          <a:srcRect l="5984" t="18198" r="9015"/>
          <a:stretch/>
        </p:blipFill>
        <p:spPr>
          <a:xfrm>
            <a:off x="7567638" y="-21770"/>
            <a:ext cx="3934125" cy="4622673"/>
          </a:xfrm>
          <a:prstGeom prst="rect">
            <a:avLst/>
          </a:prstGeom>
        </p:spPr>
      </p:pic>
    </p:spTree>
    <p:extLst>
      <p:ext uri="{BB962C8B-B14F-4D97-AF65-F5344CB8AC3E}">
        <p14:creationId xmlns:p14="http://schemas.microsoft.com/office/powerpoint/2010/main" val="117022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19100" y="1579034"/>
            <a:ext cx="11353800" cy="4487333"/>
          </a:xfrm>
        </p:spPr>
        <p:txBody>
          <a:bodyPr/>
          <a:lstStyle>
            <a:lvl1pPr>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lvl6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Title 3"/>
          <p:cNvSpPr>
            <a:spLocks noGrp="1"/>
          </p:cNvSpPr>
          <p:nvPr>
            <p:ph type="title" hasCustomPrompt="1"/>
          </p:nvPr>
        </p:nvSpPr>
        <p:spPr/>
        <p:txBody>
          <a:bodyPr/>
          <a:lstStyle/>
          <a:p>
            <a:r>
              <a:rPr lang="fr-FR" noProof="0" dirty="0"/>
              <a:t>Cliquez pour modifier le titre</a:t>
            </a:r>
            <a:endParaRPr lang="en-GB" dirty="0"/>
          </a:p>
        </p:txBody>
      </p:sp>
      <p:sp>
        <p:nvSpPr>
          <p:cNvPr id="6" name="TextBox 5"/>
          <p:cNvSpPr txBox="1"/>
          <p:nvPr userDrawn="1"/>
        </p:nvSpPr>
        <p:spPr>
          <a:xfrm>
            <a:off x="826061" y="6332195"/>
            <a:ext cx="65" cy="164212"/>
          </a:xfrm>
          <a:prstGeom prst="rect">
            <a:avLst/>
          </a:prstGeom>
          <a:noFill/>
        </p:spPr>
        <p:txBody>
          <a:bodyPr wrap="none" lIns="0" tIns="0" rIns="0" bIns="0" rtlCol="0">
            <a:spAutoFit/>
          </a:bodyPr>
          <a:lstStyle/>
          <a:p>
            <a:endParaRPr kumimoji="0" lang="fr-FR" sz="1067" b="0" i="0" u="none" strike="noStrike" kern="1200" cap="none" spc="0" normalizeH="0" baseline="0" noProof="0" dirty="0">
              <a:ln>
                <a:noFill/>
              </a:ln>
              <a:solidFill>
                <a:schemeClr val="bg2"/>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9604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419101" y="357717"/>
            <a:ext cx="11353799" cy="5708649"/>
          </a:xfrm>
        </p:spPr>
        <p:txBody>
          <a:bodyPr/>
          <a:lstStyle>
            <a:lvl1pPr>
              <a:spcBef>
                <a:spcPts val="0"/>
              </a:spcBef>
              <a:defRPr sz="4000"/>
            </a:lvl1pPr>
            <a:lvl2pPr marL="478355" indent="-478355">
              <a:spcBef>
                <a:spcPts val="0"/>
              </a:spcBef>
              <a:buClrTx/>
              <a:buSzPct val="100000"/>
              <a:buFont typeface="+mj-lt"/>
              <a:buAutoNum type="arabicPeriod"/>
              <a:defRPr sz="4000"/>
            </a:lvl2pPr>
            <a:lvl3pPr>
              <a:defRPr sz="2400"/>
            </a:lvl3pPr>
            <a:lvl4pPr>
              <a:defRPr sz="2400"/>
            </a:lvl4pPr>
            <a:lvl5pPr>
              <a:defRPr sz="2400"/>
            </a:lvl5pPr>
          </a:lstStyle>
          <a:p>
            <a:pPr lvl="0"/>
            <a:r>
              <a:rPr lang="fr-FR" noProof="0" dirty="0"/>
              <a:t>Cliquez pour modifier le contenu</a:t>
            </a:r>
          </a:p>
          <a:p>
            <a:pPr lvl="1"/>
            <a:r>
              <a:rPr lang="fr-FR" noProof="0" dirty="0"/>
              <a:t>Deuxième niveau</a:t>
            </a:r>
          </a:p>
        </p:txBody>
      </p:sp>
      <p:sp>
        <p:nvSpPr>
          <p:cNvPr id="5" name="TextBox 4"/>
          <p:cNvSpPr txBox="1"/>
          <p:nvPr userDrawn="1"/>
        </p:nvSpPr>
        <p:spPr>
          <a:xfrm>
            <a:off x="826061" y="6332195"/>
            <a:ext cx="65" cy="164212"/>
          </a:xfrm>
          <a:prstGeom prst="rect">
            <a:avLst/>
          </a:prstGeom>
          <a:noFill/>
        </p:spPr>
        <p:txBody>
          <a:bodyPr wrap="none" lIns="0" tIns="0" rIns="0" bIns="0" rtlCol="0">
            <a:spAutoFit/>
          </a:bodyPr>
          <a:lstStyle/>
          <a:p>
            <a:endParaRPr kumimoji="0" lang="fr-FR" sz="1067" b="0" i="0" u="none" strike="noStrike" kern="1200" cap="none" spc="0" normalizeH="0" baseline="0" noProof="0" dirty="0">
              <a:ln>
                <a:noFill/>
              </a:ln>
              <a:solidFill>
                <a:schemeClr val="bg2"/>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291054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418359" y="357717"/>
            <a:ext cx="8129119" cy="5708649"/>
          </a:xfrm>
        </p:spPr>
        <p:txBody>
          <a:bodyPr>
            <a:normAutofit/>
          </a:bodyPr>
          <a:lstStyle>
            <a:lvl1pPr>
              <a:lnSpc>
                <a:spcPct val="85000"/>
              </a:lnSpc>
              <a:spcBef>
                <a:spcPts val="0"/>
              </a:spcBef>
              <a:buNone/>
              <a:defRPr sz="7333" baseline="0"/>
            </a:lvl1pPr>
            <a:lvl2pPr>
              <a:lnSpc>
                <a:spcPct val="85000"/>
              </a:lnSpc>
              <a:spcBef>
                <a:spcPts val="0"/>
              </a:spcBef>
              <a:defRPr sz="7333"/>
            </a:lvl2pPr>
            <a:lvl3pPr>
              <a:defRPr sz="7333"/>
            </a:lvl3pPr>
            <a:lvl4pPr>
              <a:defRPr sz="7333"/>
            </a:lvl4pPr>
            <a:lvl5pPr>
              <a:defRPr sz="7333"/>
            </a:lvl5pPr>
          </a:lstStyle>
          <a:p>
            <a:pPr lvl="0"/>
            <a:r>
              <a:rPr lang="fr-FR" noProof="0" dirty="0"/>
              <a:t>Cliquez pour modifier le nom de la section </a:t>
            </a:r>
          </a:p>
          <a:p>
            <a:pPr lvl="1"/>
            <a:r>
              <a:rPr lang="fr-FR" noProof="0" dirty="0"/>
              <a:t>Deuxième niveau</a:t>
            </a:r>
          </a:p>
        </p:txBody>
      </p:sp>
      <p:sp>
        <p:nvSpPr>
          <p:cNvPr id="4" name="TextBox 3"/>
          <p:cNvSpPr txBox="1"/>
          <p:nvPr userDrawn="1"/>
        </p:nvSpPr>
        <p:spPr>
          <a:xfrm>
            <a:off x="826061" y="6332195"/>
            <a:ext cx="65" cy="164212"/>
          </a:xfrm>
          <a:prstGeom prst="rect">
            <a:avLst/>
          </a:prstGeom>
          <a:noFill/>
        </p:spPr>
        <p:txBody>
          <a:bodyPr wrap="none" lIns="0" tIns="0" rIns="0" bIns="0" rtlCol="0">
            <a:spAutoFit/>
          </a:bodyPr>
          <a:lstStyle/>
          <a:p>
            <a:endParaRPr kumimoji="0" lang="fr-FR" sz="1067" b="0" i="0" u="none" strike="noStrike" kern="1200" cap="none" spc="0" normalizeH="0" baseline="0" noProof="0" dirty="0">
              <a:ln>
                <a:noFill/>
              </a:ln>
              <a:solidFill>
                <a:schemeClr val="bg2"/>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210177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19101" y="1579034"/>
            <a:ext cx="5289240" cy="4487332"/>
          </a:xfrm>
        </p:spPr>
        <p:txBody>
          <a:bodyPr>
            <a:normAutofit/>
          </a:bodyPr>
          <a:lstStyle>
            <a:lvl1pPr>
              <a:defRPr sz="1867" baseline="0"/>
            </a:lvl1pPr>
            <a:lvl2pPr>
              <a:defRPr sz="1867" baseline="0">
                <a:solidFill>
                  <a:schemeClr val="tx1"/>
                </a:solidFill>
              </a:defRPr>
            </a:lvl2pPr>
            <a:lvl3pPr>
              <a:defRPr sz="1867" baseline="0">
                <a:solidFill>
                  <a:schemeClr val="tx1"/>
                </a:solidFill>
              </a:defRPr>
            </a:lvl3pPr>
            <a:lvl4pPr>
              <a:defRPr sz="1867" baseline="0">
                <a:solidFill>
                  <a:schemeClr val="tx1"/>
                </a:solidFill>
              </a:defRPr>
            </a:lvl4pPr>
            <a:lvl5pPr>
              <a:defRPr sz="1867" baseline="0">
                <a:solidFill>
                  <a:schemeClr val="tx1"/>
                </a:solidFill>
              </a:defRPr>
            </a:lvl5pPr>
            <a:lvl6pPr>
              <a:defRPr sz="1867"/>
            </a:lvl6pPr>
            <a:lvl7pPr>
              <a:defRPr sz="2400"/>
            </a:lvl7pPr>
            <a:lvl8pPr>
              <a:defRPr sz="2400"/>
            </a:lvl8pPr>
            <a:lvl9pPr>
              <a:defRPr sz="24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Content Placeholder 3"/>
          <p:cNvSpPr>
            <a:spLocks noGrp="1"/>
          </p:cNvSpPr>
          <p:nvPr>
            <p:ph sz="half" idx="2" hasCustomPrompt="1"/>
          </p:nvPr>
        </p:nvSpPr>
        <p:spPr>
          <a:xfrm>
            <a:off x="6486393" y="1578264"/>
            <a:ext cx="5286507" cy="4485891"/>
          </a:xfrm>
        </p:spPr>
        <p:txBody>
          <a:bodyPr>
            <a:normAutofit/>
          </a:bodyPr>
          <a:lstStyle>
            <a:lvl1pPr>
              <a:defRPr sz="1867"/>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vl6pPr>
              <a:defRPr sz="1867"/>
            </a:lvl6pPr>
            <a:lvl7pPr>
              <a:defRPr sz="2400"/>
            </a:lvl7pPr>
            <a:lvl8pPr>
              <a:defRPr sz="2400"/>
            </a:lvl8pPr>
            <a:lvl9pPr>
              <a:defRPr sz="24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5" name="Title 4"/>
          <p:cNvSpPr>
            <a:spLocks noGrp="1"/>
          </p:cNvSpPr>
          <p:nvPr>
            <p:ph type="title" hasCustomPrompt="1"/>
          </p:nvPr>
        </p:nvSpPr>
        <p:spPr/>
        <p:txBody>
          <a:bodyPr/>
          <a:lstStyle/>
          <a:p>
            <a:r>
              <a:rPr lang="fr-FR" noProof="0" dirty="0"/>
              <a:t>Cliquez pour modifier le titre</a:t>
            </a:r>
            <a:endParaRPr lang="en-GB" dirty="0"/>
          </a:p>
        </p:txBody>
      </p:sp>
      <p:sp>
        <p:nvSpPr>
          <p:cNvPr id="7" name="TextBox 6"/>
          <p:cNvSpPr txBox="1"/>
          <p:nvPr userDrawn="1"/>
        </p:nvSpPr>
        <p:spPr>
          <a:xfrm>
            <a:off x="826061" y="6332195"/>
            <a:ext cx="65" cy="164212"/>
          </a:xfrm>
          <a:prstGeom prst="rect">
            <a:avLst/>
          </a:prstGeom>
          <a:noFill/>
        </p:spPr>
        <p:txBody>
          <a:bodyPr wrap="none" lIns="0" tIns="0" rIns="0" bIns="0" rtlCol="0">
            <a:spAutoFit/>
          </a:bodyPr>
          <a:lstStyle/>
          <a:p>
            <a:endParaRPr kumimoji="0" lang="fr-FR" sz="1067" b="0" i="0" u="none" strike="noStrike" kern="1200" cap="none" spc="0" normalizeH="0" baseline="0" noProof="0" dirty="0">
              <a:ln>
                <a:noFill/>
              </a:ln>
              <a:solidFill>
                <a:schemeClr val="bg2"/>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118174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fr-FR" noProof="0" dirty="0"/>
              <a:t>Cliquez pour modifier le titre</a:t>
            </a:r>
          </a:p>
        </p:txBody>
      </p:sp>
      <p:sp>
        <p:nvSpPr>
          <p:cNvPr id="5" name="TextBox 4"/>
          <p:cNvSpPr txBox="1"/>
          <p:nvPr userDrawn="1"/>
        </p:nvSpPr>
        <p:spPr>
          <a:xfrm>
            <a:off x="826061" y="6332195"/>
            <a:ext cx="65" cy="164212"/>
          </a:xfrm>
          <a:prstGeom prst="rect">
            <a:avLst/>
          </a:prstGeom>
          <a:noFill/>
        </p:spPr>
        <p:txBody>
          <a:bodyPr wrap="none" lIns="0" tIns="0" rIns="0" bIns="0" rtlCol="0">
            <a:spAutoFit/>
          </a:bodyPr>
          <a:lstStyle/>
          <a:p>
            <a:endParaRPr kumimoji="0" lang="fr-FR" sz="1067" b="0" i="0" u="none" strike="noStrike" kern="1200" cap="none" spc="0" normalizeH="0" baseline="0" noProof="0" dirty="0">
              <a:ln>
                <a:noFill/>
              </a:ln>
              <a:solidFill>
                <a:schemeClr val="bg2"/>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241761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Image pleine page">
    <p:bg>
      <p:bgPr>
        <a:solidFill>
          <a:schemeClr val="tx2"/>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12192000" cy="6858000"/>
          </a:xfrm>
        </p:spPr>
        <p:txBody>
          <a:bodyPr/>
          <a:lstStyle/>
          <a:p>
            <a:r>
              <a:rPr lang="fr-FR" noProof="0" dirty="0"/>
              <a:t>Cliquez sur l'icône pour ajouter une photo</a:t>
            </a:r>
          </a:p>
        </p:txBody>
      </p:sp>
      <p:sp>
        <p:nvSpPr>
          <p:cNvPr id="3" name="Title 2"/>
          <p:cNvSpPr>
            <a:spLocks noGrp="1"/>
          </p:cNvSpPr>
          <p:nvPr>
            <p:ph type="title" hasCustomPrompt="1"/>
          </p:nvPr>
        </p:nvSpPr>
        <p:spPr/>
        <p:txBody>
          <a:bodyPr/>
          <a:lstStyle>
            <a:lvl1pPr>
              <a:defRPr>
                <a:solidFill>
                  <a:schemeClr val="tx1"/>
                </a:solidFill>
              </a:defRPr>
            </a:lvl1pPr>
          </a:lstStyle>
          <a:p>
            <a:r>
              <a:rPr lang="fr-FR" dirty="0"/>
              <a:t>Cliquez pour modifier le titre</a:t>
            </a:r>
            <a:endParaRPr lang="en-GB" dirty="0"/>
          </a:p>
        </p:txBody>
      </p:sp>
    </p:spTree>
    <p:extLst>
      <p:ext uri="{BB962C8B-B14F-4D97-AF65-F5344CB8AC3E}">
        <p14:creationId xmlns:p14="http://schemas.microsoft.com/office/powerpoint/2010/main" val="260395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0" y="273050"/>
            <a:ext cx="4046240"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B49EFE5D-0362-4363-9C7E-6CB33FC25C5A}" type="datetime1">
              <a:rPr lang="fr-FR" smtClean="0"/>
              <a:t>04/03/2022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D370960-FEA4-4365-9C7C-0F5E7445E9AF}" type="slidenum">
              <a:rPr lang="fr-FR" smtClean="0"/>
              <a:t>‹N°›</a:t>
            </a:fld>
            <a:endParaRPr lang="fr-FR"/>
          </a:p>
        </p:txBody>
      </p:sp>
      <p:pic>
        <p:nvPicPr>
          <p:cNvPr id="11" name="Image 10">
            <a:extLst>
              <a:ext uri="{FF2B5EF4-FFF2-40B4-BE49-F238E27FC236}">
                <a16:creationId xmlns:a16="http://schemas.microsoft.com/office/drawing/2014/main" id="{E1A8446E-F6BF-458D-87A5-1237C05BF8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435100"/>
            <a:ext cx="4046240" cy="4548979"/>
          </a:xfrm>
          <a:prstGeom prst="rect">
            <a:avLst/>
          </a:prstGeom>
        </p:spPr>
      </p:pic>
    </p:spTree>
    <p:extLst>
      <p:ext uri="{BB962C8B-B14F-4D97-AF65-F5344CB8AC3E}">
        <p14:creationId xmlns:p14="http://schemas.microsoft.com/office/powerpoint/2010/main" val="2294447483"/>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TextBox 2"/>
          <p:cNvSpPr txBox="1"/>
          <p:nvPr userDrawn="1"/>
        </p:nvSpPr>
        <p:spPr>
          <a:xfrm>
            <a:off x="826061" y="6332195"/>
            <a:ext cx="65" cy="164212"/>
          </a:xfrm>
          <a:prstGeom prst="rect">
            <a:avLst/>
          </a:prstGeom>
          <a:noFill/>
        </p:spPr>
        <p:txBody>
          <a:bodyPr wrap="none" lIns="0" tIns="0" rIns="0" bIns="0" rtlCol="0">
            <a:spAutoFit/>
          </a:bodyPr>
          <a:lstStyle/>
          <a:p>
            <a:endParaRPr kumimoji="0" lang="fr-FR" sz="1067" b="0" i="0" u="none" strike="noStrike" kern="1200" cap="none" spc="0" normalizeH="0" baseline="0" noProof="0" dirty="0">
              <a:ln>
                <a:noFill/>
              </a:ln>
              <a:solidFill>
                <a:schemeClr val="bg2"/>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224166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Roboto"/>
              </a:defRPr>
            </a:lvl1pPr>
          </a:lstStyle>
          <a:p>
            <a:r>
              <a:rPr lang="en-US"/>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Robot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p:cNvSpPr>
            <a:spLocks noGrp="1"/>
          </p:cNvSpPr>
          <p:nvPr>
            <p:ph type="dt" sz="half" idx="10"/>
          </p:nvPr>
        </p:nvSpPr>
        <p:spPr/>
        <p:txBody>
          <a:bodyPr/>
          <a:lstStyle>
            <a:lvl1pPr>
              <a:defRPr>
                <a:latin typeface="Roboto"/>
              </a:defRPr>
            </a:lvl1pPr>
          </a:lstStyle>
          <a:p>
            <a:fld id="{7B04CB81-B376-4A7B-87EB-B1372E00673D}" type="datetimeFigureOut">
              <a:rPr lang="fr-FR" smtClean="0"/>
              <a:pPr/>
              <a:t>04/03/2022</a:t>
            </a:fld>
            <a:endParaRPr lang="fr-FR" dirty="0"/>
          </a:p>
        </p:txBody>
      </p:sp>
      <p:sp>
        <p:nvSpPr>
          <p:cNvPr id="5" name="Footer Placeholder 4"/>
          <p:cNvSpPr>
            <a:spLocks noGrp="1"/>
          </p:cNvSpPr>
          <p:nvPr>
            <p:ph type="ftr" sz="quarter" idx="11"/>
          </p:nvPr>
        </p:nvSpPr>
        <p:spPr/>
        <p:txBody>
          <a:bodyPr/>
          <a:lstStyle>
            <a:lvl1pPr>
              <a:defRPr>
                <a:latin typeface="Roboto"/>
              </a:defRPr>
            </a:lvl1pPr>
          </a:lstStyle>
          <a:p>
            <a:endParaRPr lang="fr-FR" dirty="0"/>
          </a:p>
        </p:txBody>
      </p:sp>
      <p:sp>
        <p:nvSpPr>
          <p:cNvPr id="6" name="Slide Number Placeholder 5"/>
          <p:cNvSpPr>
            <a:spLocks noGrp="1"/>
          </p:cNvSpPr>
          <p:nvPr>
            <p:ph type="sldNum" sz="quarter" idx="12"/>
          </p:nvPr>
        </p:nvSpPr>
        <p:spPr/>
        <p:txBody>
          <a:bodyPr/>
          <a:lstStyle>
            <a:lvl1pPr>
              <a:defRPr>
                <a:latin typeface="Roboto"/>
              </a:defRPr>
            </a:lvl1pPr>
          </a:lstStyle>
          <a:p>
            <a:fld id="{B56C3138-4BAD-4781-851F-8E402778DF25}" type="slidenum">
              <a:rPr lang="fr-FR" smtClean="0"/>
              <a:pPr/>
              <a:t>‹N°›</a:t>
            </a:fld>
            <a:endParaRPr lang="fr-FR" dirty="0"/>
          </a:p>
        </p:txBody>
      </p:sp>
    </p:spTree>
    <p:extLst>
      <p:ext uri="{BB962C8B-B14F-4D97-AF65-F5344CB8AC3E}">
        <p14:creationId xmlns:p14="http://schemas.microsoft.com/office/powerpoint/2010/main" val="29689240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 y="0"/>
            <a:ext cx="12190863" cy="6858000"/>
          </a:xfrm>
          <a:prstGeom prst="rect">
            <a:avLst/>
          </a:prstGeom>
        </p:spPr>
      </p:pic>
      <p:sp>
        <p:nvSpPr>
          <p:cNvPr id="2" name="Title 1"/>
          <p:cNvSpPr>
            <a:spLocks noGrp="1"/>
          </p:cNvSpPr>
          <p:nvPr>
            <p:ph type="title"/>
          </p:nvPr>
        </p:nvSpPr>
        <p:spPr/>
        <p:txBody>
          <a:bodyPr/>
          <a:lstStyle>
            <a:lvl1pPr>
              <a:defRPr>
                <a:latin typeface="Roboto"/>
              </a:defRPr>
            </a:lvl1pPr>
          </a:lstStyle>
          <a:p>
            <a:r>
              <a:rPr lang="en-US"/>
              <a:t>Click to edit Master title style</a:t>
            </a:r>
            <a:endParaRPr lang="fr-FR"/>
          </a:p>
        </p:txBody>
      </p:sp>
      <p:sp>
        <p:nvSpPr>
          <p:cNvPr id="3" name="Content Placeholder 2"/>
          <p:cNvSpPr>
            <a:spLocks noGrp="1"/>
          </p:cNvSpPr>
          <p:nvPr>
            <p:ph idx="1"/>
          </p:nvPr>
        </p:nvSpPr>
        <p:spPr/>
        <p:txBody>
          <a:bodyPr/>
          <a:lstStyle>
            <a:lvl1pPr>
              <a:defRPr>
                <a:latin typeface="Roboto"/>
              </a:defRPr>
            </a:lvl1pPr>
            <a:lvl2pPr>
              <a:defRPr>
                <a:latin typeface="Roboto"/>
              </a:defRPr>
            </a:lvl2pPr>
            <a:lvl3pPr>
              <a:defRPr>
                <a:latin typeface="Roboto"/>
              </a:defRPr>
            </a:lvl3pPr>
            <a:lvl4pPr>
              <a:defRPr>
                <a:latin typeface="Roboto"/>
              </a:defRPr>
            </a:lvl4pPr>
            <a:lvl5pPr>
              <a:defRPr>
                <a:latin typeface="Robot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lvl1pPr>
              <a:defRPr>
                <a:latin typeface="Roboto"/>
              </a:defRPr>
            </a:lvl1pPr>
          </a:lstStyle>
          <a:p>
            <a:fld id="{7B04CB81-B376-4A7B-87EB-B1372E00673D}" type="datetimeFigureOut">
              <a:rPr lang="fr-FR" smtClean="0"/>
              <a:pPr/>
              <a:t>04/03/2022</a:t>
            </a:fld>
            <a:endParaRPr lang="fr-FR" dirty="0"/>
          </a:p>
        </p:txBody>
      </p:sp>
      <p:sp>
        <p:nvSpPr>
          <p:cNvPr id="5" name="Footer Placeholder 4"/>
          <p:cNvSpPr>
            <a:spLocks noGrp="1"/>
          </p:cNvSpPr>
          <p:nvPr>
            <p:ph type="ftr" sz="quarter" idx="11"/>
          </p:nvPr>
        </p:nvSpPr>
        <p:spPr/>
        <p:txBody>
          <a:bodyPr/>
          <a:lstStyle>
            <a:lvl1pPr>
              <a:defRPr>
                <a:latin typeface="Roboto"/>
              </a:defRPr>
            </a:lvl1pPr>
          </a:lstStyle>
          <a:p>
            <a:endParaRPr lang="fr-FR" dirty="0"/>
          </a:p>
        </p:txBody>
      </p:sp>
      <p:sp>
        <p:nvSpPr>
          <p:cNvPr id="6" name="Slide Number Placeholder 5"/>
          <p:cNvSpPr>
            <a:spLocks noGrp="1"/>
          </p:cNvSpPr>
          <p:nvPr>
            <p:ph type="sldNum" sz="quarter" idx="12"/>
          </p:nvPr>
        </p:nvSpPr>
        <p:spPr/>
        <p:txBody>
          <a:bodyPr/>
          <a:lstStyle>
            <a:lvl1pPr>
              <a:defRPr>
                <a:latin typeface="Roboto"/>
              </a:defRPr>
            </a:lvl1pPr>
          </a:lstStyle>
          <a:p>
            <a:fld id="{B56C3138-4BAD-4781-851F-8E402778DF25}" type="slidenum">
              <a:rPr lang="fr-FR" smtClean="0"/>
              <a:pPr/>
              <a:t>‹N°›</a:t>
            </a:fld>
            <a:endParaRPr lang="fr-FR" dirty="0"/>
          </a:p>
        </p:txBody>
      </p:sp>
    </p:spTree>
    <p:extLst>
      <p:ext uri="{BB962C8B-B14F-4D97-AF65-F5344CB8AC3E}">
        <p14:creationId xmlns:p14="http://schemas.microsoft.com/office/powerpoint/2010/main" val="11501395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 y="0"/>
            <a:ext cx="12190863" cy="6858000"/>
          </a:xfrm>
          <a:prstGeom prst="rect">
            <a:avLst/>
          </a:prstGeom>
        </p:spPr>
      </p:pic>
      <p:sp>
        <p:nvSpPr>
          <p:cNvPr id="2" name="Title 1"/>
          <p:cNvSpPr>
            <a:spLocks noGrp="1"/>
          </p:cNvSpPr>
          <p:nvPr>
            <p:ph type="title" hasCustomPrompt="1"/>
          </p:nvPr>
        </p:nvSpPr>
        <p:spPr>
          <a:xfrm>
            <a:off x="838200" y="2766218"/>
            <a:ext cx="10515600" cy="1325563"/>
          </a:xfrm>
        </p:spPr>
        <p:txBody>
          <a:bodyPr/>
          <a:lstStyle>
            <a:lvl1pPr algn="ctr">
              <a:defRPr>
                <a:latin typeface="Roboto"/>
              </a:defRPr>
            </a:lvl1pPr>
          </a:lstStyle>
          <a:p>
            <a:r>
              <a:rPr lang="fr-FR" dirty="0"/>
              <a:t>H</a:t>
            </a:r>
            <a:r>
              <a:rPr lang="en-US" dirty="0" err="1"/>
              <a:t>eading</a:t>
            </a:r>
            <a:r>
              <a:rPr lang="en-US" dirty="0"/>
              <a:t> slide</a:t>
            </a:r>
            <a:endParaRPr lang="fr-FR" dirty="0"/>
          </a:p>
        </p:txBody>
      </p:sp>
      <p:sp>
        <p:nvSpPr>
          <p:cNvPr id="4" name="Date Placeholder 3"/>
          <p:cNvSpPr>
            <a:spLocks noGrp="1"/>
          </p:cNvSpPr>
          <p:nvPr>
            <p:ph type="dt" sz="half" idx="10"/>
          </p:nvPr>
        </p:nvSpPr>
        <p:spPr/>
        <p:txBody>
          <a:bodyPr/>
          <a:lstStyle/>
          <a:p>
            <a:fld id="{7B04CB81-B376-4A7B-87EB-B1372E00673D}" type="datetimeFigureOut">
              <a:rPr lang="fr-FR" smtClean="0"/>
              <a:t>04/03/2022</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B56C3138-4BAD-4781-851F-8E402778DF25}" type="slidenum">
              <a:rPr lang="fr-FR" smtClean="0"/>
              <a:t>‹N°›</a:t>
            </a:fld>
            <a:endParaRPr lang="fr-FR" dirty="0"/>
          </a:p>
        </p:txBody>
      </p:sp>
    </p:spTree>
    <p:extLst>
      <p:ext uri="{BB962C8B-B14F-4D97-AF65-F5344CB8AC3E}">
        <p14:creationId xmlns:p14="http://schemas.microsoft.com/office/powerpoint/2010/main" val="7649844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 y="0"/>
            <a:ext cx="12190863" cy="6858000"/>
          </a:xfrm>
          <a:prstGeom prst="rect">
            <a:avLst/>
          </a:prstGeom>
        </p:spPr>
      </p:pic>
      <p:sp>
        <p:nvSpPr>
          <p:cNvPr id="2" name="Title 1"/>
          <p:cNvSpPr>
            <a:spLocks noGrp="1"/>
          </p:cNvSpPr>
          <p:nvPr>
            <p:ph type="title" hasCustomPrompt="1"/>
          </p:nvPr>
        </p:nvSpPr>
        <p:spPr>
          <a:xfrm>
            <a:off x="838200" y="2766218"/>
            <a:ext cx="10515600" cy="1325563"/>
          </a:xfrm>
        </p:spPr>
        <p:txBody>
          <a:bodyPr/>
          <a:lstStyle>
            <a:lvl1pPr algn="ctr">
              <a:defRPr>
                <a:latin typeface="Roboto"/>
              </a:defRPr>
            </a:lvl1pPr>
          </a:lstStyle>
          <a:p>
            <a:r>
              <a:rPr lang="en-US" dirty="0"/>
              <a:t>Quote slide</a:t>
            </a:r>
            <a:endParaRPr lang="fr-FR" dirty="0"/>
          </a:p>
        </p:txBody>
      </p:sp>
      <p:sp>
        <p:nvSpPr>
          <p:cNvPr id="4" name="Date Placeholder 3"/>
          <p:cNvSpPr>
            <a:spLocks noGrp="1"/>
          </p:cNvSpPr>
          <p:nvPr>
            <p:ph type="dt" sz="half" idx="10"/>
          </p:nvPr>
        </p:nvSpPr>
        <p:spPr/>
        <p:txBody>
          <a:bodyPr/>
          <a:lstStyle/>
          <a:p>
            <a:fld id="{7B04CB81-B376-4A7B-87EB-B1372E00673D}" type="datetimeFigureOut">
              <a:rPr lang="fr-FR" smtClean="0"/>
              <a:t>04/03/2022</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B56C3138-4BAD-4781-851F-8E402778DF25}" type="slidenum">
              <a:rPr lang="fr-FR" smtClean="0"/>
              <a:t>‹N°›</a:t>
            </a:fld>
            <a:endParaRPr lang="fr-FR" dirty="0"/>
          </a:p>
        </p:txBody>
      </p:sp>
    </p:spTree>
    <p:extLst>
      <p:ext uri="{BB962C8B-B14F-4D97-AF65-F5344CB8AC3E}">
        <p14:creationId xmlns:p14="http://schemas.microsoft.com/office/powerpoint/2010/main" val="8122298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Roboto"/>
              </a:defRPr>
            </a:lvl1pPr>
          </a:lstStyle>
          <a:p>
            <a:r>
              <a:rPr lang="en-US" dirty="0"/>
              <a:t>Click to edit Master title style</a:t>
            </a:r>
            <a:endParaRPr lang="fr-FR"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Roboto"/>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Roboto"/>
              </a:defRPr>
            </a:lvl1pPr>
          </a:lstStyle>
          <a:p>
            <a:fld id="{7B04CB81-B376-4A7B-87EB-B1372E00673D}" type="datetimeFigureOut">
              <a:rPr lang="fr-FR" smtClean="0"/>
              <a:pPr/>
              <a:t>04/03/2022</a:t>
            </a:fld>
            <a:endParaRPr lang="fr-FR" dirty="0"/>
          </a:p>
        </p:txBody>
      </p:sp>
      <p:sp>
        <p:nvSpPr>
          <p:cNvPr id="5" name="Footer Placeholder 4"/>
          <p:cNvSpPr>
            <a:spLocks noGrp="1"/>
          </p:cNvSpPr>
          <p:nvPr>
            <p:ph type="ftr" sz="quarter" idx="11"/>
          </p:nvPr>
        </p:nvSpPr>
        <p:spPr/>
        <p:txBody>
          <a:bodyPr/>
          <a:lstStyle>
            <a:lvl1pPr>
              <a:defRPr>
                <a:latin typeface="Roboto"/>
              </a:defRPr>
            </a:lvl1pPr>
          </a:lstStyle>
          <a:p>
            <a:endParaRPr lang="fr-FR" dirty="0"/>
          </a:p>
        </p:txBody>
      </p:sp>
      <p:sp>
        <p:nvSpPr>
          <p:cNvPr id="6" name="Slide Number Placeholder 5"/>
          <p:cNvSpPr>
            <a:spLocks noGrp="1"/>
          </p:cNvSpPr>
          <p:nvPr>
            <p:ph type="sldNum" sz="quarter" idx="12"/>
          </p:nvPr>
        </p:nvSpPr>
        <p:spPr/>
        <p:txBody>
          <a:bodyPr/>
          <a:lstStyle>
            <a:lvl1pPr>
              <a:defRPr>
                <a:latin typeface="Roboto"/>
              </a:defRPr>
            </a:lvl1pPr>
          </a:lstStyle>
          <a:p>
            <a:fld id="{B56C3138-4BAD-4781-851F-8E402778DF25}" type="slidenum">
              <a:rPr lang="fr-FR" smtClean="0"/>
              <a:pPr/>
              <a:t>‹N°›</a:t>
            </a:fld>
            <a:endParaRPr lang="fr-FR" dirty="0"/>
          </a:p>
        </p:txBody>
      </p:sp>
    </p:spTree>
    <p:extLst>
      <p:ext uri="{BB962C8B-B14F-4D97-AF65-F5344CB8AC3E}">
        <p14:creationId xmlns:p14="http://schemas.microsoft.com/office/powerpoint/2010/main" val="36990472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Roboto"/>
              </a:defRPr>
            </a:lvl1pPr>
          </a:lstStyle>
          <a:p>
            <a:r>
              <a:rPr lang="en-US" dirty="0"/>
              <a:t>Click to edit Master title style</a:t>
            </a:r>
            <a:endParaRPr lang="fr-FR" dirty="0"/>
          </a:p>
        </p:txBody>
      </p:sp>
      <p:sp>
        <p:nvSpPr>
          <p:cNvPr id="3" name="Content Placeholder 2"/>
          <p:cNvSpPr>
            <a:spLocks noGrp="1"/>
          </p:cNvSpPr>
          <p:nvPr>
            <p:ph sz="half" idx="1"/>
          </p:nvPr>
        </p:nvSpPr>
        <p:spPr>
          <a:xfrm>
            <a:off x="838200" y="1825625"/>
            <a:ext cx="5181600" cy="4351338"/>
          </a:xfrm>
        </p:spPr>
        <p:txBody>
          <a:bodyPr/>
          <a:lstStyle>
            <a:lvl1pPr>
              <a:defRPr>
                <a:latin typeface="Roboto"/>
              </a:defRPr>
            </a:lvl1pPr>
            <a:lvl2pPr>
              <a:defRPr>
                <a:latin typeface="Roboto"/>
              </a:defRPr>
            </a:lvl2pPr>
            <a:lvl3pPr>
              <a:defRPr>
                <a:latin typeface="Roboto"/>
              </a:defRPr>
            </a:lvl3pPr>
            <a:lvl4pPr>
              <a:defRPr>
                <a:latin typeface="Roboto"/>
              </a:defRPr>
            </a:lvl4pPr>
            <a:lvl5pPr>
              <a:defRPr>
                <a:latin typeface="Robot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4" name="Content Placeholder 3"/>
          <p:cNvSpPr>
            <a:spLocks noGrp="1"/>
          </p:cNvSpPr>
          <p:nvPr>
            <p:ph sz="half" idx="2"/>
          </p:nvPr>
        </p:nvSpPr>
        <p:spPr>
          <a:xfrm>
            <a:off x="6172200" y="1825625"/>
            <a:ext cx="5181600" cy="4351338"/>
          </a:xfrm>
        </p:spPr>
        <p:txBody>
          <a:bodyPr/>
          <a:lstStyle>
            <a:lvl1pPr>
              <a:defRPr>
                <a:latin typeface="Roboto"/>
              </a:defRPr>
            </a:lvl1pPr>
            <a:lvl2pPr>
              <a:defRPr>
                <a:latin typeface="Roboto"/>
              </a:defRPr>
            </a:lvl2pPr>
            <a:lvl3pPr>
              <a:defRPr>
                <a:latin typeface="Roboto"/>
              </a:defRPr>
            </a:lvl3pPr>
            <a:lvl4pPr>
              <a:defRPr>
                <a:latin typeface="Roboto"/>
              </a:defRPr>
            </a:lvl4pPr>
            <a:lvl5pPr>
              <a:defRPr>
                <a:latin typeface="Robot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5" name="Date Placeholder 4"/>
          <p:cNvSpPr>
            <a:spLocks noGrp="1"/>
          </p:cNvSpPr>
          <p:nvPr>
            <p:ph type="dt" sz="half" idx="10"/>
          </p:nvPr>
        </p:nvSpPr>
        <p:spPr/>
        <p:txBody>
          <a:bodyPr/>
          <a:lstStyle>
            <a:lvl1pPr>
              <a:defRPr>
                <a:latin typeface="Roboto"/>
              </a:defRPr>
            </a:lvl1pPr>
          </a:lstStyle>
          <a:p>
            <a:fld id="{7B04CB81-B376-4A7B-87EB-B1372E00673D}" type="datetimeFigureOut">
              <a:rPr lang="fr-FR" smtClean="0"/>
              <a:pPr/>
              <a:t>04/03/2022</a:t>
            </a:fld>
            <a:endParaRPr lang="fr-FR" dirty="0"/>
          </a:p>
        </p:txBody>
      </p:sp>
      <p:sp>
        <p:nvSpPr>
          <p:cNvPr id="6" name="Footer Placeholder 5"/>
          <p:cNvSpPr>
            <a:spLocks noGrp="1"/>
          </p:cNvSpPr>
          <p:nvPr>
            <p:ph type="ftr" sz="quarter" idx="11"/>
          </p:nvPr>
        </p:nvSpPr>
        <p:spPr/>
        <p:txBody>
          <a:bodyPr/>
          <a:lstStyle>
            <a:lvl1pPr>
              <a:defRPr>
                <a:latin typeface="Roboto"/>
              </a:defRPr>
            </a:lvl1pPr>
          </a:lstStyle>
          <a:p>
            <a:endParaRPr lang="fr-FR" dirty="0"/>
          </a:p>
        </p:txBody>
      </p:sp>
      <p:sp>
        <p:nvSpPr>
          <p:cNvPr id="7" name="Slide Number Placeholder 6"/>
          <p:cNvSpPr>
            <a:spLocks noGrp="1"/>
          </p:cNvSpPr>
          <p:nvPr>
            <p:ph type="sldNum" sz="quarter" idx="12"/>
          </p:nvPr>
        </p:nvSpPr>
        <p:spPr/>
        <p:txBody>
          <a:bodyPr/>
          <a:lstStyle>
            <a:lvl1pPr>
              <a:defRPr>
                <a:latin typeface="Roboto"/>
              </a:defRPr>
            </a:lvl1pPr>
          </a:lstStyle>
          <a:p>
            <a:fld id="{B56C3138-4BAD-4781-851F-8E402778DF25}" type="slidenum">
              <a:rPr lang="fr-FR" smtClean="0"/>
              <a:pPr/>
              <a:t>‹N°›</a:t>
            </a:fld>
            <a:endParaRPr lang="fr-FR" dirty="0"/>
          </a:p>
        </p:txBody>
      </p:sp>
    </p:spTree>
    <p:extLst>
      <p:ext uri="{BB962C8B-B14F-4D97-AF65-F5344CB8AC3E}">
        <p14:creationId xmlns:p14="http://schemas.microsoft.com/office/powerpoint/2010/main" val="20734735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Roboto"/>
              </a:defRPr>
            </a:lvl1pPr>
          </a:lstStyle>
          <a:p>
            <a:r>
              <a:rPr lang="en-US" dirty="0"/>
              <a:t>Click to edit Master title style</a:t>
            </a:r>
            <a:endParaRPr lang="fr-FR"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Robot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Roboto"/>
              </a:defRPr>
            </a:lvl1pPr>
            <a:lvl2pPr>
              <a:defRPr>
                <a:latin typeface="Roboto"/>
              </a:defRPr>
            </a:lvl2pPr>
            <a:lvl3pPr>
              <a:defRPr>
                <a:latin typeface="Roboto"/>
              </a:defRPr>
            </a:lvl3pPr>
            <a:lvl4pPr>
              <a:defRPr>
                <a:latin typeface="Roboto"/>
              </a:defRPr>
            </a:lvl4pPr>
            <a:lvl5pPr>
              <a:defRPr>
                <a:latin typeface="Robot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Robot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Roboto"/>
              </a:defRPr>
            </a:lvl1pPr>
            <a:lvl2pPr>
              <a:defRPr>
                <a:latin typeface="Roboto"/>
              </a:defRPr>
            </a:lvl2pPr>
            <a:lvl3pPr>
              <a:defRPr>
                <a:latin typeface="Roboto"/>
              </a:defRPr>
            </a:lvl3pPr>
            <a:lvl4pPr>
              <a:defRPr>
                <a:latin typeface="Roboto"/>
              </a:defRPr>
            </a:lvl4pPr>
            <a:lvl5pPr>
              <a:defRPr>
                <a:latin typeface="Robot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7" name="Date Placeholder 6"/>
          <p:cNvSpPr>
            <a:spLocks noGrp="1"/>
          </p:cNvSpPr>
          <p:nvPr>
            <p:ph type="dt" sz="half" idx="10"/>
          </p:nvPr>
        </p:nvSpPr>
        <p:spPr/>
        <p:txBody>
          <a:bodyPr/>
          <a:lstStyle>
            <a:lvl1pPr>
              <a:defRPr>
                <a:latin typeface="Roboto"/>
              </a:defRPr>
            </a:lvl1pPr>
          </a:lstStyle>
          <a:p>
            <a:fld id="{7B04CB81-B376-4A7B-87EB-B1372E00673D}" type="datetimeFigureOut">
              <a:rPr lang="fr-FR" smtClean="0"/>
              <a:pPr/>
              <a:t>04/03/2022</a:t>
            </a:fld>
            <a:endParaRPr lang="fr-FR" dirty="0"/>
          </a:p>
        </p:txBody>
      </p:sp>
      <p:sp>
        <p:nvSpPr>
          <p:cNvPr id="8" name="Footer Placeholder 7"/>
          <p:cNvSpPr>
            <a:spLocks noGrp="1"/>
          </p:cNvSpPr>
          <p:nvPr>
            <p:ph type="ftr" sz="quarter" idx="11"/>
          </p:nvPr>
        </p:nvSpPr>
        <p:spPr/>
        <p:txBody>
          <a:bodyPr/>
          <a:lstStyle>
            <a:lvl1pPr>
              <a:defRPr>
                <a:latin typeface="Roboto"/>
              </a:defRPr>
            </a:lvl1pPr>
          </a:lstStyle>
          <a:p>
            <a:endParaRPr lang="fr-FR" dirty="0"/>
          </a:p>
        </p:txBody>
      </p:sp>
      <p:sp>
        <p:nvSpPr>
          <p:cNvPr id="9" name="Slide Number Placeholder 8"/>
          <p:cNvSpPr>
            <a:spLocks noGrp="1"/>
          </p:cNvSpPr>
          <p:nvPr>
            <p:ph type="sldNum" sz="quarter" idx="12"/>
          </p:nvPr>
        </p:nvSpPr>
        <p:spPr/>
        <p:txBody>
          <a:bodyPr/>
          <a:lstStyle>
            <a:lvl1pPr>
              <a:defRPr>
                <a:latin typeface="Roboto"/>
              </a:defRPr>
            </a:lvl1pPr>
          </a:lstStyle>
          <a:p>
            <a:fld id="{B56C3138-4BAD-4781-851F-8E402778DF25}" type="slidenum">
              <a:rPr lang="fr-FR" smtClean="0"/>
              <a:pPr/>
              <a:t>‹N°›</a:t>
            </a:fld>
            <a:endParaRPr lang="fr-FR" dirty="0"/>
          </a:p>
        </p:txBody>
      </p:sp>
    </p:spTree>
    <p:extLst>
      <p:ext uri="{BB962C8B-B14F-4D97-AF65-F5344CB8AC3E}">
        <p14:creationId xmlns:p14="http://schemas.microsoft.com/office/powerpoint/2010/main" val="13891944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Roboto"/>
              </a:defRPr>
            </a:lvl1pPr>
          </a:lstStyle>
          <a:p>
            <a:r>
              <a:rPr lang="en-US" dirty="0"/>
              <a:t>Click to edit Master title style</a:t>
            </a:r>
            <a:endParaRPr lang="fr-FR" dirty="0"/>
          </a:p>
        </p:txBody>
      </p:sp>
      <p:sp>
        <p:nvSpPr>
          <p:cNvPr id="3" name="Date Placeholder 2"/>
          <p:cNvSpPr>
            <a:spLocks noGrp="1"/>
          </p:cNvSpPr>
          <p:nvPr>
            <p:ph type="dt" sz="half" idx="10"/>
          </p:nvPr>
        </p:nvSpPr>
        <p:spPr/>
        <p:txBody>
          <a:bodyPr/>
          <a:lstStyle>
            <a:lvl1pPr>
              <a:defRPr>
                <a:latin typeface="Roboto"/>
              </a:defRPr>
            </a:lvl1pPr>
          </a:lstStyle>
          <a:p>
            <a:fld id="{7B04CB81-B376-4A7B-87EB-B1372E00673D}" type="datetimeFigureOut">
              <a:rPr lang="fr-FR" smtClean="0"/>
              <a:pPr/>
              <a:t>04/03/2022</a:t>
            </a:fld>
            <a:endParaRPr lang="fr-FR" dirty="0"/>
          </a:p>
        </p:txBody>
      </p:sp>
      <p:sp>
        <p:nvSpPr>
          <p:cNvPr id="4" name="Footer Placeholder 3"/>
          <p:cNvSpPr>
            <a:spLocks noGrp="1"/>
          </p:cNvSpPr>
          <p:nvPr>
            <p:ph type="ftr" sz="quarter" idx="11"/>
          </p:nvPr>
        </p:nvSpPr>
        <p:spPr/>
        <p:txBody>
          <a:bodyPr/>
          <a:lstStyle>
            <a:lvl1pPr>
              <a:defRPr>
                <a:latin typeface="Roboto"/>
              </a:defRPr>
            </a:lvl1pPr>
          </a:lstStyle>
          <a:p>
            <a:endParaRPr lang="fr-FR" dirty="0"/>
          </a:p>
        </p:txBody>
      </p:sp>
      <p:sp>
        <p:nvSpPr>
          <p:cNvPr id="5" name="Slide Number Placeholder 4"/>
          <p:cNvSpPr>
            <a:spLocks noGrp="1"/>
          </p:cNvSpPr>
          <p:nvPr>
            <p:ph type="sldNum" sz="quarter" idx="12"/>
          </p:nvPr>
        </p:nvSpPr>
        <p:spPr/>
        <p:txBody>
          <a:bodyPr/>
          <a:lstStyle>
            <a:lvl1pPr>
              <a:defRPr>
                <a:latin typeface="Roboto"/>
              </a:defRPr>
            </a:lvl1pPr>
          </a:lstStyle>
          <a:p>
            <a:fld id="{B56C3138-4BAD-4781-851F-8E402778DF25}" type="slidenum">
              <a:rPr lang="fr-FR" smtClean="0"/>
              <a:pPr/>
              <a:t>‹N°›</a:t>
            </a:fld>
            <a:endParaRPr lang="fr-FR" dirty="0"/>
          </a:p>
        </p:txBody>
      </p:sp>
    </p:spTree>
    <p:extLst>
      <p:ext uri="{BB962C8B-B14F-4D97-AF65-F5344CB8AC3E}">
        <p14:creationId xmlns:p14="http://schemas.microsoft.com/office/powerpoint/2010/main" val="18147362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04CB81-B376-4A7B-87EB-B1372E00673D}" type="datetimeFigureOut">
              <a:rPr lang="fr-FR" smtClean="0"/>
              <a:t>04/03/2022</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B56C3138-4BAD-4781-851F-8E402778DF25}" type="slidenum">
              <a:rPr lang="fr-FR" smtClean="0"/>
              <a:t>‹N°›</a:t>
            </a:fld>
            <a:endParaRPr lang="fr-FR" dirty="0"/>
          </a:p>
        </p:txBody>
      </p:sp>
    </p:spTree>
    <p:extLst>
      <p:ext uri="{BB962C8B-B14F-4D97-AF65-F5344CB8AC3E}">
        <p14:creationId xmlns:p14="http://schemas.microsoft.com/office/powerpoint/2010/main" val="752364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777F89C0-5EEC-450C-BA94-CE85D88D4363}" type="datetime1">
              <a:rPr lang="fr-FR" smtClean="0"/>
              <a:t>04/03/2022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D370960-FEA4-4365-9C7C-0F5E7445E9AF}" type="slidenum">
              <a:rPr lang="fr-FR" smtClean="0"/>
              <a:t>‹N°›</a:t>
            </a:fld>
            <a:endParaRPr lang="fr-FR"/>
          </a:p>
        </p:txBody>
      </p:sp>
    </p:spTree>
    <p:extLst>
      <p:ext uri="{BB962C8B-B14F-4D97-AF65-F5344CB8AC3E}">
        <p14:creationId xmlns:p14="http://schemas.microsoft.com/office/powerpoint/2010/main" val="645917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Roboto"/>
              </a:defRPr>
            </a:lvl1pPr>
          </a:lstStyle>
          <a:p>
            <a:r>
              <a:rPr lang="en-US" dirty="0"/>
              <a:t>Click to edit Master title style</a:t>
            </a:r>
            <a:endParaRPr lang="fr-FR" dirty="0"/>
          </a:p>
        </p:txBody>
      </p:sp>
      <p:sp>
        <p:nvSpPr>
          <p:cNvPr id="3" name="Content Placeholder 2"/>
          <p:cNvSpPr>
            <a:spLocks noGrp="1"/>
          </p:cNvSpPr>
          <p:nvPr>
            <p:ph idx="1"/>
          </p:nvPr>
        </p:nvSpPr>
        <p:spPr>
          <a:xfrm>
            <a:off x="5183188" y="987425"/>
            <a:ext cx="6172200" cy="4873625"/>
          </a:xfrm>
        </p:spPr>
        <p:txBody>
          <a:bodyPr/>
          <a:lstStyle>
            <a:lvl1pPr>
              <a:defRPr sz="3200">
                <a:latin typeface="Roboto"/>
              </a:defRPr>
            </a:lvl1pPr>
            <a:lvl2pPr>
              <a:defRPr sz="2800">
                <a:latin typeface="Roboto"/>
              </a:defRPr>
            </a:lvl2pPr>
            <a:lvl3pPr>
              <a:defRPr sz="2400">
                <a:latin typeface="Roboto"/>
              </a:defRPr>
            </a:lvl3pPr>
            <a:lvl4pPr>
              <a:defRPr sz="2000">
                <a:latin typeface="Roboto"/>
              </a:defRPr>
            </a:lvl4pPr>
            <a:lvl5pPr>
              <a:defRPr sz="2000">
                <a:latin typeface="Roboto"/>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Roboto"/>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Roboto"/>
              </a:defRPr>
            </a:lvl1pPr>
          </a:lstStyle>
          <a:p>
            <a:fld id="{7B04CB81-B376-4A7B-87EB-B1372E00673D}" type="datetimeFigureOut">
              <a:rPr lang="fr-FR" smtClean="0"/>
              <a:pPr/>
              <a:t>04/03/2022</a:t>
            </a:fld>
            <a:endParaRPr lang="fr-FR" dirty="0"/>
          </a:p>
        </p:txBody>
      </p:sp>
      <p:sp>
        <p:nvSpPr>
          <p:cNvPr id="6" name="Footer Placeholder 5"/>
          <p:cNvSpPr>
            <a:spLocks noGrp="1"/>
          </p:cNvSpPr>
          <p:nvPr>
            <p:ph type="ftr" sz="quarter" idx="11"/>
          </p:nvPr>
        </p:nvSpPr>
        <p:spPr/>
        <p:txBody>
          <a:bodyPr/>
          <a:lstStyle>
            <a:lvl1pPr>
              <a:defRPr>
                <a:latin typeface="Roboto"/>
              </a:defRPr>
            </a:lvl1pPr>
          </a:lstStyle>
          <a:p>
            <a:endParaRPr lang="fr-FR" dirty="0"/>
          </a:p>
        </p:txBody>
      </p:sp>
      <p:sp>
        <p:nvSpPr>
          <p:cNvPr id="7" name="Slide Number Placeholder 6"/>
          <p:cNvSpPr>
            <a:spLocks noGrp="1"/>
          </p:cNvSpPr>
          <p:nvPr>
            <p:ph type="sldNum" sz="quarter" idx="12"/>
          </p:nvPr>
        </p:nvSpPr>
        <p:spPr/>
        <p:txBody>
          <a:bodyPr/>
          <a:lstStyle>
            <a:lvl1pPr>
              <a:defRPr>
                <a:latin typeface="Roboto"/>
              </a:defRPr>
            </a:lvl1pPr>
          </a:lstStyle>
          <a:p>
            <a:fld id="{B56C3138-4BAD-4781-851F-8E402778DF25}" type="slidenum">
              <a:rPr lang="fr-FR" smtClean="0"/>
              <a:pPr/>
              <a:t>‹N°›</a:t>
            </a:fld>
            <a:endParaRPr lang="fr-FR" dirty="0"/>
          </a:p>
        </p:txBody>
      </p:sp>
    </p:spTree>
    <p:extLst>
      <p:ext uri="{BB962C8B-B14F-4D97-AF65-F5344CB8AC3E}">
        <p14:creationId xmlns:p14="http://schemas.microsoft.com/office/powerpoint/2010/main" val="40202552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endParaRPr lang="fr-FR"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fr-FR"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B04CB81-B376-4A7B-87EB-B1372E00673D}" type="datetimeFigureOut">
              <a:rPr lang="fr-FR" smtClean="0"/>
              <a:t>04/03/2022</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B56C3138-4BAD-4781-851F-8E402778DF25}" type="slidenum">
              <a:rPr lang="fr-FR" smtClean="0"/>
              <a:t>‹N°›</a:t>
            </a:fld>
            <a:endParaRPr lang="fr-FR" dirty="0"/>
          </a:p>
        </p:txBody>
      </p:sp>
    </p:spTree>
    <p:extLst>
      <p:ext uri="{BB962C8B-B14F-4D97-AF65-F5344CB8AC3E}">
        <p14:creationId xmlns:p14="http://schemas.microsoft.com/office/powerpoint/2010/main" val="26163515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fr-FR" dirty="0"/>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4" name="Date Placeholder 3"/>
          <p:cNvSpPr>
            <a:spLocks noGrp="1"/>
          </p:cNvSpPr>
          <p:nvPr>
            <p:ph type="dt" sz="half" idx="10"/>
          </p:nvPr>
        </p:nvSpPr>
        <p:spPr/>
        <p:txBody>
          <a:bodyPr/>
          <a:lstStyle/>
          <a:p>
            <a:fld id="{7B04CB81-B376-4A7B-87EB-B1372E00673D}" type="datetimeFigureOut">
              <a:rPr lang="fr-FR" smtClean="0"/>
              <a:t>04/03/2022</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B56C3138-4BAD-4781-851F-8E402778DF25}" type="slidenum">
              <a:rPr lang="fr-FR" smtClean="0"/>
              <a:t>‹N°›</a:t>
            </a:fld>
            <a:endParaRPr lang="fr-FR" dirty="0"/>
          </a:p>
        </p:txBody>
      </p:sp>
    </p:spTree>
    <p:extLst>
      <p:ext uri="{BB962C8B-B14F-4D97-AF65-F5344CB8AC3E}">
        <p14:creationId xmlns:p14="http://schemas.microsoft.com/office/powerpoint/2010/main" val="10831276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endParaRPr lang="fr-FR"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4" name="Date Placeholder 3"/>
          <p:cNvSpPr>
            <a:spLocks noGrp="1"/>
          </p:cNvSpPr>
          <p:nvPr>
            <p:ph type="dt" sz="half" idx="10"/>
          </p:nvPr>
        </p:nvSpPr>
        <p:spPr/>
        <p:txBody>
          <a:bodyPr/>
          <a:lstStyle/>
          <a:p>
            <a:fld id="{7B04CB81-B376-4A7B-87EB-B1372E00673D}" type="datetimeFigureOut">
              <a:rPr lang="fr-FR" smtClean="0"/>
              <a:t>04/03/2022</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B56C3138-4BAD-4781-851F-8E402778DF25}" type="slidenum">
              <a:rPr lang="fr-FR" smtClean="0"/>
              <a:t>‹N°›</a:t>
            </a:fld>
            <a:endParaRPr lang="fr-FR" dirty="0"/>
          </a:p>
        </p:txBody>
      </p:sp>
    </p:spTree>
    <p:extLst>
      <p:ext uri="{BB962C8B-B14F-4D97-AF65-F5344CB8AC3E}">
        <p14:creationId xmlns:p14="http://schemas.microsoft.com/office/powerpoint/2010/main" val="3225349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2_Title and Content">
  <p:cSld name="3_Title and Content">
    <p:spTree>
      <p:nvGrpSpPr>
        <p:cNvPr id="1" name="Shape 110"/>
        <p:cNvGrpSpPr/>
        <p:nvPr/>
      </p:nvGrpSpPr>
      <p:grpSpPr>
        <a:xfrm>
          <a:off x="0" y="0"/>
          <a:ext cx="0" cy="0"/>
          <a:chOff x="0" y="0"/>
          <a:chExt cx="0" cy="0"/>
        </a:xfrm>
      </p:grpSpPr>
      <p:pic>
        <p:nvPicPr>
          <p:cNvPr id="111" name="Google Shape;111;p17"/>
          <p:cNvPicPr preferRelativeResize="0"/>
          <p:nvPr/>
        </p:nvPicPr>
        <p:blipFill rotWithShape="1">
          <a:blip r:embed="rId2">
            <a:alphaModFix/>
          </a:blip>
          <a:srcRect/>
          <a:stretch/>
        </p:blipFill>
        <p:spPr>
          <a:xfrm>
            <a:off x="568" y="0"/>
            <a:ext cx="12190864" cy="6858000"/>
          </a:xfrm>
          <a:prstGeom prst="rect">
            <a:avLst/>
          </a:prstGeom>
          <a:noFill/>
          <a:ln>
            <a:noFill/>
          </a:ln>
        </p:spPr>
      </p:pic>
      <p:sp>
        <p:nvSpPr>
          <p:cNvPr id="112" name="Google Shape;112;p17"/>
          <p:cNvSpPr txBox="1">
            <a:spLocks noGrp="1"/>
          </p:cNvSpPr>
          <p:nvPr>
            <p:ph type="title"/>
          </p:nvPr>
        </p:nvSpPr>
        <p:spPr>
          <a:xfrm>
            <a:off x="838200" y="2766217"/>
            <a:ext cx="10515600" cy="1325563"/>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dk1"/>
              </a:buClr>
              <a:buSzPts val="3300"/>
              <a:buFont typeface="Arial"/>
              <a:buNone/>
              <a:defRPr>
                <a:latin typeface="Roboto" panose="02000000000000000000" pitchFamily="2" charset="0"/>
                <a:ea typeface="Roboto" panose="02000000000000000000" pitchFamily="2" charset="0"/>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113" name="Google Shape;113;p17"/>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4" name="Google Shape;114;p17"/>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17"/>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3460219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10.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7.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a:solidFill>
            <a:srgbClr val="86BC25"/>
          </a:solidFill>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9EFE5D-0362-4363-9C7E-6CB33FC25C5A}" type="datetime1">
              <a:rPr lang="fr-FR" smtClean="0"/>
              <a:t>04/03/2022</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70960-FEA4-4365-9C7C-0F5E7445E9AF}" type="slidenum">
              <a:rPr lang="fr-FR" smtClean="0"/>
              <a:t>‹N°›</a:t>
            </a:fld>
            <a:endParaRPr lang="fr-FR"/>
          </a:p>
        </p:txBody>
      </p:sp>
      <p:pic>
        <p:nvPicPr>
          <p:cNvPr id="8" name="Image 7">
            <a:extLst>
              <a:ext uri="{FF2B5EF4-FFF2-40B4-BE49-F238E27FC236}">
                <a16:creationId xmlns:a16="http://schemas.microsoft.com/office/drawing/2014/main" id="{4EBB09C8-311A-411F-92F6-F7BFE1C839C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448385" y="6308726"/>
            <a:ext cx="461115" cy="424421"/>
          </a:xfrm>
          <a:prstGeom prst="rect">
            <a:avLst/>
          </a:prstGeom>
        </p:spPr>
      </p:pic>
    </p:spTree>
    <p:extLst>
      <p:ext uri="{BB962C8B-B14F-4D97-AF65-F5344CB8AC3E}">
        <p14:creationId xmlns:p14="http://schemas.microsoft.com/office/powerpoint/2010/main" val="2452679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000" kern="1200">
          <a:solidFill>
            <a:schemeClr val="tx1"/>
          </a:solidFill>
          <a:latin typeface="Titillium Bd" pitchFamily="50" charset="0"/>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3200" kern="1200">
          <a:solidFill>
            <a:schemeClr val="accent1"/>
          </a:solidFill>
          <a:latin typeface="Titillium" pitchFamily="50" charset="0"/>
          <a:ea typeface="+mn-ea"/>
          <a:cs typeface="+mn-cs"/>
        </a:defRPr>
      </a:lvl1pPr>
      <a:lvl2pPr marL="742950" indent="-285750" algn="l" defTabSz="914400" rtl="0" eaLnBrk="1" latinLnBrk="0" hangingPunct="1">
        <a:spcBef>
          <a:spcPct val="20000"/>
        </a:spcBef>
        <a:buClr>
          <a:schemeClr val="accent3"/>
        </a:buClr>
        <a:buFont typeface="Wingdings" panose="05000000000000000000" pitchFamily="2" charset="2"/>
        <a:buChar char="§"/>
        <a:defRPr sz="2800" kern="1200">
          <a:solidFill>
            <a:schemeClr val="accent1"/>
          </a:solidFill>
          <a:latin typeface="Titillium" pitchFamily="50"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1"/>
          </a:solidFill>
          <a:latin typeface="Titillium" pitchFamily="50" charset="0"/>
          <a:ea typeface="+mn-ea"/>
          <a:cs typeface="+mn-cs"/>
        </a:defRPr>
      </a:lvl3pPr>
      <a:lvl4pPr marL="1600200" indent="-228600" algn="l" defTabSz="914400" rtl="0" eaLnBrk="1" latinLnBrk="0" hangingPunct="1">
        <a:spcBef>
          <a:spcPct val="20000"/>
        </a:spcBef>
        <a:buFont typeface="Courier New" panose="02070309020205020404" pitchFamily="49" charset="0"/>
        <a:buChar char="o"/>
        <a:defRPr sz="2000" kern="1200">
          <a:solidFill>
            <a:schemeClr val="accent1"/>
          </a:solidFill>
          <a:latin typeface="Titillium" pitchFamily="50"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1"/>
          </a:solidFill>
          <a:latin typeface="Titillium" pitchFamily="50"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a:defRPr>
            </a:lvl1pPr>
          </a:lstStyle>
          <a:p>
            <a:fld id="{7B04CB81-B376-4A7B-87EB-B1372E00673D}" type="datetimeFigureOut">
              <a:rPr lang="fr-FR" smtClean="0"/>
              <a:pPr/>
              <a:t>04/03/2022</a:t>
            </a:fld>
            <a:endParaRPr lang="fr-FR"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a:defRPr>
            </a:lvl1pPr>
          </a:lstStyle>
          <a:p>
            <a:endParaRPr lang="fr-FR"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a:defRPr>
            </a:lvl1pPr>
          </a:lstStyle>
          <a:p>
            <a:fld id="{B56C3138-4BAD-4781-851F-8E402778DF25}" type="slidenum">
              <a:rPr lang="fr-FR" smtClean="0"/>
              <a:pPr/>
              <a:t>‹N°›</a:t>
            </a:fld>
            <a:endParaRPr lang="fr-FR" dirty="0"/>
          </a:p>
        </p:txBody>
      </p:sp>
    </p:spTree>
    <p:extLst>
      <p:ext uri="{BB962C8B-B14F-4D97-AF65-F5344CB8AC3E}">
        <p14:creationId xmlns:p14="http://schemas.microsoft.com/office/powerpoint/2010/main" val="122099687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Lst>
  <p:txStyles>
    <p:titleStyle>
      <a:lvl1pPr algn="l" defTabSz="914400" rtl="0" eaLnBrk="1" latinLnBrk="0" hangingPunct="1">
        <a:lnSpc>
          <a:spcPct val="90000"/>
        </a:lnSpc>
        <a:spcBef>
          <a:spcPct val="0"/>
        </a:spcBef>
        <a:buNone/>
        <a:defRPr sz="4400" kern="1200">
          <a:solidFill>
            <a:schemeClr val="tx1"/>
          </a:solidFill>
          <a:latin typeface="Roboto"/>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9100" y="356659"/>
            <a:ext cx="11353800" cy="991659"/>
          </a:xfrm>
          <a:prstGeom prst="rect">
            <a:avLst/>
          </a:prstGeom>
        </p:spPr>
        <p:txBody>
          <a:bodyPr vert="horz" lIns="0" tIns="0" rIns="0" bIns="0" rtlCol="0" anchor="t" anchorCtr="0">
            <a:noAutofit/>
          </a:bodyPr>
          <a:lstStyle/>
          <a:p>
            <a:r>
              <a:rPr lang="fr-FR" noProof="0" dirty="0"/>
              <a:t>Cliquez pour modifier le titre</a:t>
            </a:r>
          </a:p>
        </p:txBody>
      </p:sp>
      <p:sp>
        <p:nvSpPr>
          <p:cNvPr id="3" name="Text Placeholder 2"/>
          <p:cNvSpPr>
            <a:spLocks noGrp="1"/>
          </p:cNvSpPr>
          <p:nvPr>
            <p:ph type="body" idx="1"/>
          </p:nvPr>
        </p:nvSpPr>
        <p:spPr>
          <a:xfrm>
            <a:off x="419100" y="1579034"/>
            <a:ext cx="11353800" cy="4487333"/>
          </a:xfrm>
          <a:prstGeom prst="rect">
            <a:avLst/>
          </a:prstGeom>
        </p:spPr>
        <p:txBody>
          <a:bodyPr vert="horz" lIns="0" tIns="0" rIns="0" bIns="0" rtlCol="0">
            <a:noAutofit/>
          </a:body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9" name="Text Placeholder 10"/>
          <p:cNvSpPr txBox="1">
            <a:spLocks/>
          </p:cNvSpPr>
          <p:nvPr/>
        </p:nvSpPr>
        <p:spPr>
          <a:xfrm>
            <a:off x="419100" y="6047314"/>
            <a:ext cx="366680" cy="446615"/>
          </a:xfrm>
          <a:prstGeom prst="rect">
            <a:avLst/>
          </a:prstGeom>
        </p:spPr>
        <p:txBody>
          <a:bodyPr wrap="square" lIns="9600" tIns="0" rIns="0" bIns="0" anchor="b">
            <a:normAutofit/>
          </a:bodyPr>
          <a:lstStyle>
            <a:lvl1pPr marL="0" marR="0" indent="0" algn="l" defTabSz="914400" rtl="0" eaLnBrk="1" fontAlgn="base" latinLnBrk="0" hangingPunct="1">
              <a:lnSpc>
                <a:spcPct val="100000"/>
              </a:lnSpc>
              <a:spcBef>
                <a:spcPct val="0"/>
              </a:spcBef>
              <a:spcAft>
                <a:spcPts val="0"/>
              </a:spcAft>
              <a:buClr>
                <a:schemeClr val="tx1"/>
              </a:buClr>
              <a:buSzTx/>
              <a:buFont typeface="Helvetica 75" panose="020B0804020202020204" pitchFamily="34" charset="0"/>
              <a:buNone/>
              <a:tabLst/>
              <a:defRPr lang="fr-FR" sz="1200" kern="1200" baseline="0" dirty="0" smtClean="0">
                <a:solidFill>
                  <a:schemeClr val="tx1">
                    <a:lumMod val="50000"/>
                  </a:schemeClr>
                </a:solidFill>
                <a:latin typeface="Helvetica 75" panose="020B0804020202020204" pitchFamily="34" charset="0"/>
                <a:ea typeface="+mn-ea"/>
                <a:cs typeface="+mn-cs"/>
              </a:defRPr>
            </a:lvl1pPr>
            <a:lvl2pPr marL="688975" indent="-231775"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2pPr>
            <a:lvl3pPr marL="1244600" indent="-285750"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3pPr>
            <a:lvl4pPr marL="1663700" indent="-285750" algn="l" defTabSz="914400" rtl="0" eaLnBrk="1" fontAlgn="base" latinLnBrk="0" hangingPunct="1">
              <a:spcBef>
                <a:spcPct val="0"/>
              </a:spcBef>
              <a:spcAft>
                <a:spcPts val="600"/>
              </a:spcAft>
              <a:buFont typeface="Helvetica 45 Light" pitchFamily="34" charset="0"/>
              <a:buChar char="–"/>
              <a:defRPr lang="fr-FR" sz="2000" kern="1200" dirty="0" smtClean="0">
                <a:solidFill>
                  <a:schemeClr val="tx1"/>
                </a:solidFill>
                <a:latin typeface="Helvetica 75" panose="020B0804020202020204" pitchFamily="34" charset="0"/>
                <a:ea typeface="+mn-ea"/>
                <a:cs typeface="+mn-cs"/>
              </a:defRPr>
            </a:lvl4pPr>
            <a:lvl5pPr marL="2251075" indent="-596900" algn="l" defTabSz="914400" rtl="0" eaLnBrk="1" fontAlgn="base" latinLnBrk="0" hangingPunct="1">
              <a:spcBef>
                <a:spcPct val="0"/>
              </a:spcBef>
              <a:spcAft>
                <a:spcPts val="600"/>
              </a:spcAft>
              <a:buFont typeface="Helvetica 45 Light" pitchFamily="34" charset="0"/>
              <a:buChar char="–"/>
              <a:defRPr lang="fr-FR" sz="2000" kern="1200" dirty="0">
                <a:solidFill>
                  <a:schemeClr val="tx1"/>
                </a:solidFill>
                <a:latin typeface="Helvetica 75" panose="020B08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base" latinLnBrk="0" hangingPunct="1">
              <a:lnSpc>
                <a:spcPct val="85000"/>
              </a:lnSpc>
              <a:spcBef>
                <a:spcPct val="0"/>
              </a:spcBef>
              <a:spcAft>
                <a:spcPts val="1600"/>
              </a:spcAft>
              <a:buClr>
                <a:srgbClr val="FFFFFF"/>
              </a:buClr>
              <a:buSzTx/>
              <a:buFont typeface="Helvetica 75" panose="020B0804020202020204" pitchFamily="34" charset="0"/>
              <a:buNone/>
              <a:tabLst/>
              <a:defRPr/>
            </a:pPr>
            <a:fld id="{8702007A-2642-4DC4-A457-FD791426C840}" type="slidenum">
              <a:rPr kumimoji="0" lang="fr-FR" sz="1067" b="0" i="0" u="none" strike="noStrike" kern="1200" cap="none" spc="0" normalizeH="0" baseline="0" noProof="0" smtClean="0">
                <a:ln>
                  <a:noFill/>
                </a:ln>
                <a:solidFill>
                  <a:schemeClr val="tx1"/>
                </a:solidFill>
                <a:effectLst/>
                <a:uLnTx/>
                <a:uFillTx/>
                <a:latin typeface="Helvetica 75 Bold" panose="020B0804020202020204" pitchFamily="34" charset="0"/>
                <a:ea typeface="+mn-ea"/>
                <a:cs typeface="+mn-cs"/>
              </a:rPr>
              <a:pPr marL="0" marR="0" lvl="0" indent="0" algn="l" defTabSz="1219170" rtl="0" eaLnBrk="1" fontAlgn="base" latinLnBrk="0" hangingPunct="1">
                <a:lnSpc>
                  <a:spcPct val="85000"/>
                </a:lnSpc>
                <a:spcBef>
                  <a:spcPct val="0"/>
                </a:spcBef>
                <a:spcAft>
                  <a:spcPts val="1600"/>
                </a:spcAft>
                <a:buClr>
                  <a:srgbClr val="FFFFFF"/>
                </a:buClr>
                <a:buSzTx/>
                <a:buFont typeface="Helvetica 75" panose="020B0804020202020204" pitchFamily="34" charset="0"/>
                <a:buNone/>
                <a:tabLst/>
                <a:defRPr/>
              </a:pPr>
              <a:t>‹N°›</a:t>
            </a:fld>
            <a:endParaRPr kumimoji="0" lang="fr-FR" sz="1067" b="0" i="0" u="none" strike="noStrike" kern="1200" cap="none" spc="0" normalizeH="0" baseline="0" noProof="0" dirty="0">
              <a:ln>
                <a:noFill/>
              </a:ln>
              <a:solidFill>
                <a:schemeClr val="tx1"/>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78374747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indent="0" algn="l" defTabSz="1219170" rtl="0" eaLnBrk="1" latinLnBrk="0" hangingPunct="1">
        <a:lnSpc>
          <a:spcPct val="90000"/>
        </a:lnSpc>
        <a:spcBef>
          <a:spcPct val="0"/>
        </a:spcBef>
        <a:buNone/>
        <a:defRPr sz="2667" kern="1200" spc="-27" baseline="0">
          <a:solidFill>
            <a:schemeClr val="bg2"/>
          </a:solidFill>
          <a:latin typeface="Helvetica 75 Bold" panose="020B0804020202020204" pitchFamily="34" charset="0"/>
          <a:ea typeface="+mj-ea"/>
          <a:cs typeface="+mj-cs"/>
        </a:defRPr>
      </a:lvl1pPr>
    </p:titleStyle>
    <p:bodyStyle>
      <a:lvl1pPr marL="0" indent="0" algn="l" defTabSz="1219170" rtl="0" eaLnBrk="1" latinLnBrk="0" hangingPunct="1">
        <a:lnSpc>
          <a:spcPct val="90000"/>
        </a:lnSpc>
        <a:spcBef>
          <a:spcPts val="800"/>
        </a:spcBef>
        <a:buClr>
          <a:schemeClr val="bg1"/>
        </a:buClr>
        <a:buSzPct val="25000"/>
        <a:buFont typeface="Calibri" panose="020F0502020204030204" pitchFamily="34" charset="0"/>
        <a:buNone/>
        <a:tabLst/>
        <a:defRPr sz="1867" kern="1200" spc="-27" baseline="0">
          <a:solidFill>
            <a:schemeClr val="bg2"/>
          </a:solidFill>
          <a:latin typeface="Helvetica 75 Bold" panose="020B0804020202020204" pitchFamily="34" charset="0"/>
          <a:ea typeface="+mn-ea"/>
          <a:cs typeface="+mn-cs"/>
        </a:defRPr>
      </a:lvl1pPr>
      <a:lvl2pPr marL="0" indent="0" algn="l" defTabSz="1219170" rtl="0" eaLnBrk="1" latinLnBrk="0" hangingPunct="1">
        <a:lnSpc>
          <a:spcPct val="90000"/>
        </a:lnSpc>
        <a:spcBef>
          <a:spcPts val="800"/>
        </a:spcBef>
        <a:buClr>
          <a:schemeClr val="bg1"/>
        </a:buClr>
        <a:buSzPct val="25000"/>
        <a:buFont typeface="Calibri" panose="020F0502020204030204" pitchFamily="34" charset="0"/>
        <a:buNone/>
        <a:defRPr sz="1867" kern="1200" spc="-27" baseline="0">
          <a:solidFill>
            <a:schemeClr val="tx1"/>
          </a:solidFill>
          <a:latin typeface="Helvetica 75 Bold" panose="020B0804020202020204" pitchFamily="34" charset="0"/>
          <a:ea typeface="+mn-ea"/>
          <a:cs typeface="+mn-cs"/>
        </a:defRPr>
      </a:lvl2pPr>
      <a:lvl3pPr marL="241294" indent="-241294" algn="l" defTabSz="1219170" rtl="0" eaLnBrk="1" latinLnBrk="0" hangingPunct="1">
        <a:lnSpc>
          <a:spcPct val="90000"/>
        </a:lnSpc>
        <a:spcBef>
          <a:spcPts val="800"/>
        </a:spcBef>
        <a:buClr>
          <a:schemeClr val="bg2"/>
        </a:buClr>
        <a:buFont typeface="Wingdings" panose="05000000000000000000" pitchFamily="2" charset="2"/>
        <a:buChar char="§"/>
        <a:defRPr sz="1867" kern="1200" spc="-27" baseline="0">
          <a:solidFill>
            <a:schemeClr val="tx1"/>
          </a:solidFill>
          <a:latin typeface="Helvetica 75 Bold" panose="020B0804020202020204" pitchFamily="34" charset="0"/>
          <a:ea typeface="+mn-ea"/>
          <a:cs typeface="+mn-cs"/>
        </a:defRPr>
      </a:lvl3pPr>
      <a:lvl4pPr marL="543970" indent="-253994" algn="l" defTabSz="1219170" rtl="0" eaLnBrk="1" latinLnBrk="0" hangingPunct="1">
        <a:lnSpc>
          <a:spcPct val="90000"/>
        </a:lnSpc>
        <a:spcBef>
          <a:spcPct val="20000"/>
        </a:spcBef>
        <a:buFont typeface="Arial" panose="020B0604020202020204" pitchFamily="34" charset="0"/>
        <a:buChar char="–"/>
        <a:defRPr sz="1867" kern="1200" spc="-27" baseline="0">
          <a:solidFill>
            <a:schemeClr val="tx1"/>
          </a:solidFill>
          <a:latin typeface="Helvetica 55 Roman" panose="000B0500000000000000" pitchFamily="34" charset="0"/>
          <a:ea typeface="+mn-ea"/>
          <a:cs typeface="+mn-cs"/>
        </a:defRPr>
      </a:lvl4pPr>
      <a:lvl5pPr marL="793731" indent="-230712" algn="l" defTabSz="1219170" rtl="0" eaLnBrk="1" latinLnBrk="0" hangingPunct="1">
        <a:lnSpc>
          <a:spcPct val="90000"/>
        </a:lnSpc>
        <a:spcBef>
          <a:spcPct val="20000"/>
        </a:spcBef>
        <a:buClr>
          <a:schemeClr val="tx1"/>
        </a:buClr>
        <a:buFont typeface="Arial" panose="020B0604020202020204" pitchFamily="34" charset="0"/>
        <a:buChar char="–"/>
        <a:defRPr sz="1867" kern="1200" spc="-27" baseline="0">
          <a:solidFill>
            <a:schemeClr val="tx1"/>
          </a:solidFill>
          <a:latin typeface="Helvetica 55 Roman" panose="000B0500000000000000" pitchFamily="34" charset="0"/>
          <a:ea typeface="+mn-ea"/>
          <a:cs typeface="+mn-cs"/>
        </a:defRPr>
      </a:lvl5pPr>
      <a:lvl6pPr marL="1066773" indent="-253994" algn="l" defTabSz="1219170" rtl="0" eaLnBrk="1" latinLnBrk="0" hangingPunct="1">
        <a:spcBef>
          <a:spcPct val="20000"/>
        </a:spcBef>
        <a:buFont typeface="Arial" panose="020B0604020202020204" pitchFamily="34" charset="0"/>
        <a:buChar char="–"/>
        <a:defRPr sz="1867" kern="1200">
          <a:solidFill>
            <a:schemeClr val="tx1"/>
          </a:solidFill>
          <a:latin typeface="Helvetica 55 Roman" panose="020B0604020202020204" pitchFamily="34" charset="0"/>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9100" y="356659"/>
            <a:ext cx="11353800" cy="991659"/>
          </a:xfrm>
          <a:prstGeom prst="rect">
            <a:avLst/>
          </a:prstGeom>
        </p:spPr>
        <p:txBody>
          <a:bodyPr vert="horz" lIns="0" tIns="0" rIns="0" bIns="0" rtlCol="0" anchor="t" anchorCtr="0">
            <a:noAutofit/>
          </a:bodyPr>
          <a:lstStyle/>
          <a:p>
            <a:r>
              <a:rPr lang="fr-FR" noProof="0" dirty="0"/>
              <a:t>Cliquez pour modifier le titre</a:t>
            </a:r>
          </a:p>
        </p:txBody>
      </p:sp>
      <p:sp>
        <p:nvSpPr>
          <p:cNvPr id="3" name="Text Placeholder 2"/>
          <p:cNvSpPr>
            <a:spLocks noGrp="1"/>
          </p:cNvSpPr>
          <p:nvPr>
            <p:ph type="body" idx="1"/>
          </p:nvPr>
        </p:nvSpPr>
        <p:spPr>
          <a:xfrm>
            <a:off x="419100" y="1579034"/>
            <a:ext cx="11353800" cy="4487333"/>
          </a:xfrm>
          <a:prstGeom prst="rect">
            <a:avLst/>
          </a:prstGeom>
        </p:spPr>
        <p:txBody>
          <a:bodyPr vert="horz" lIns="0" tIns="0" rIns="0" bIns="0" rtlCol="0">
            <a:noAutofit/>
          </a:body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9" name="Text Placeholder 10"/>
          <p:cNvSpPr txBox="1">
            <a:spLocks/>
          </p:cNvSpPr>
          <p:nvPr/>
        </p:nvSpPr>
        <p:spPr>
          <a:xfrm>
            <a:off x="419100" y="6047314"/>
            <a:ext cx="366680" cy="446615"/>
          </a:xfrm>
          <a:prstGeom prst="rect">
            <a:avLst/>
          </a:prstGeom>
        </p:spPr>
        <p:txBody>
          <a:bodyPr wrap="square" lIns="9600" tIns="0" rIns="0" bIns="0" anchor="b">
            <a:normAutofit/>
          </a:bodyPr>
          <a:lstStyle>
            <a:lvl1pPr marL="0" marR="0" indent="0" algn="l" defTabSz="914400" rtl="0" eaLnBrk="1" fontAlgn="base" latinLnBrk="0" hangingPunct="1">
              <a:lnSpc>
                <a:spcPct val="100000"/>
              </a:lnSpc>
              <a:spcBef>
                <a:spcPct val="0"/>
              </a:spcBef>
              <a:spcAft>
                <a:spcPts val="0"/>
              </a:spcAft>
              <a:buClr>
                <a:schemeClr val="tx1"/>
              </a:buClr>
              <a:buSzTx/>
              <a:buFont typeface="Helvetica 75" panose="020B0804020202020204" pitchFamily="34" charset="0"/>
              <a:buNone/>
              <a:tabLst/>
              <a:defRPr lang="fr-FR" sz="1200" kern="1200" baseline="0" dirty="0" smtClean="0">
                <a:solidFill>
                  <a:schemeClr val="tx1">
                    <a:lumMod val="50000"/>
                  </a:schemeClr>
                </a:solidFill>
                <a:latin typeface="Helvetica 75" panose="020B0804020202020204" pitchFamily="34" charset="0"/>
                <a:ea typeface="+mn-ea"/>
                <a:cs typeface="+mn-cs"/>
              </a:defRPr>
            </a:lvl1pPr>
            <a:lvl2pPr marL="688975" indent="-231775"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2pPr>
            <a:lvl3pPr marL="1244600" indent="-285750"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3pPr>
            <a:lvl4pPr marL="1663700" indent="-285750" algn="l" defTabSz="914400" rtl="0" eaLnBrk="1" fontAlgn="base" latinLnBrk="0" hangingPunct="1">
              <a:spcBef>
                <a:spcPct val="0"/>
              </a:spcBef>
              <a:spcAft>
                <a:spcPts val="600"/>
              </a:spcAft>
              <a:buFont typeface="Helvetica 45 Light" pitchFamily="34" charset="0"/>
              <a:buChar char="–"/>
              <a:defRPr lang="fr-FR" sz="2000" kern="1200" dirty="0" smtClean="0">
                <a:solidFill>
                  <a:schemeClr val="tx1"/>
                </a:solidFill>
                <a:latin typeface="Helvetica 75" panose="020B0804020202020204" pitchFamily="34" charset="0"/>
                <a:ea typeface="+mn-ea"/>
                <a:cs typeface="+mn-cs"/>
              </a:defRPr>
            </a:lvl4pPr>
            <a:lvl5pPr marL="2251075" indent="-596900" algn="l" defTabSz="914400" rtl="0" eaLnBrk="1" fontAlgn="base" latinLnBrk="0" hangingPunct="1">
              <a:spcBef>
                <a:spcPct val="0"/>
              </a:spcBef>
              <a:spcAft>
                <a:spcPts val="600"/>
              </a:spcAft>
              <a:buFont typeface="Helvetica 45 Light" pitchFamily="34" charset="0"/>
              <a:buChar char="–"/>
              <a:defRPr lang="fr-FR" sz="2000" kern="1200" dirty="0">
                <a:solidFill>
                  <a:schemeClr val="tx1"/>
                </a:solidFill>
                <a:latin typeface="Helvetica 75" panose="020B08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5000"/>
              </a:lnSpc>
              <a:spcAft>
                <a:spcPts val="1600"/>
              </a:spcAft>
              <a:buClr>
                <a:srgbClr val="FFFFFF"/>
              </a:buClr>
              <a:defRPr/>
            </a:pPr>
            <a:fld id="{8702007A-2642-4DC4-A457-FD791426C840}" type="slidenum">
              <a:rPr sz="1067">
                <a:solidFill>
                  <a:srgbClr val="000000"/>
                </a:solidFill>
                <a:latin typeface="Helvetica 75 Bold" panose="020B0804020202020204" pitchFamily="34" charset="0"/>
              </a:rPr>
              <a:pPr>
                <a:lnSpc>
                  <a:spcPct val="85000"/>
                </a:lnSpc>
                <a:spcAft>
                  <a:spcPts val="1600"/>
                </a:spcAft>
                <a:buClr>
                  <a:srgbClr val="FFFFFF"/>
                </a:buClr>
                <a:defRPr/>
              </a:pPr>
              <a:t>‹N°›</a:t>
            </a:fld>
            <a:endParaRPr sz="1067">
              <a:solidFill>
                <a:srgbClr val="000000"/>
              </a:solidFill>
              <a:latin typeface="Helvetica 75 Bold" panose="020B0804020202020204" pitchFamily="34" charset="0"/>
            </a:endParaRPr>
          </a:p>
        </p:txBody>
      </p:sp>
    </p:spTree>
    <p:extLst>
      <p:ext uri="{BB962C8B-B14F-4D97-AF65-F5344CB8AC3E}">
        <p14:creationId xmlns:p14="http://schemas.microsoft.com/office/powerpoint/2010/main" val="147684152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indent="0" algn="l" defTabSz="1219170" rtl="0" eaLnBrk="1" latinLnBrk="0" hangingPunct="1">
        <a:lnSpc>
          <a:spcPct val="90000"/>
        </a:lnSpc>
        <a:spcBef>
          <a:spcPct val="0"/>
        </a:spcBef>
        <a:buNone/>
        <a:defRPr sz="2667" kern="1200" spc="-27" baseline="0">
          <a:solidFill>
            <a:schemeClr val="bg2"/>
          </a:solidFill>
          <a:latin typeface="Helvetica 75 Bold" panose="020B0804020202020204" pitchFamily="34" charset="0"/>
          <a:ea typeface="+mj-ea"/>
          <a:cs typeface="+mj-cs"/>
        </a:defRPr>
      </a:lvl1pPr>
    </p:titleStyle>
    <p:bodyStyle>
      <a:lvl1pPr marL="0" indent="0" algn="l" defTabSz="1219170" rtl="0" eaLnBrk="1" latinLnBrk="0" hangingPunct="1">
        <a:lnSpc>
          <a:spcPct val="90000"/>
        </a:lnSpc>
        <a:spcBef>
          <a:spcPts val="800"/>
        </a:spcBef>
        <a:buClr>
          <a:schemeClr val="bg1"/>
        </a:buClr>
        <a:buSzPct val="25000"/>
        <a:buFont typeface="Calibri" panose="020F0502020204030204" pitchFamily="34" charset="0"/>
        <a:buNone/>
        <a:tabLst/>
        <a:defRPr sz="1867" kern="1200" spc="-27" baseline="0">
          <a:solidFill>
            <a:schemeClr val="bg2"/>
          </a:solidFill>
          <a:latin typeface="Helvetica 75 Bold" panose="020B0804020202020204" pitchFamily="34" charset="0"/>
          <a:ea typeface="+mn-ea"/>
          <a:cs typeface="+mn-cs"/>
        </a:defRPr>
      </a:lvl1pPr>
      <a:lvl2pPr marL="0" indent="0" algn="l" defTabSz="1219170" rtl="0" eaLnBrk="1" latinLnBrk="0" hangingPunct="1">
        <a:lnSpc>
          <a:spcPct val="90000"/>
        </a:lnSpc>
        <a:spcBef>
          <a:spcPts val="800"/>
        </a:spcBef>
        <a:buClr>
          <a:schemeClr val="bg1"/>
        </a:buClr>
        <a:buSzPct val="25000"/>
        <a:buFont typeface="Calibri" panose="020F0502020204030204" pitchFamily="34" charset="0"/>
        <a:buNone/>
        <a:defRPr sz="1867" kern="1200" spc="-27" baseline="0">
          <a:solidFill>
            <a:schemeClr val="tx1"/>
          </a:solidFill>
          <a:latin typeface="Helvetica 75 Bold" panose="020B0804020202020204" pitchFamily="34" charset="0"/>
          <a:ea typeface="+mn-ea"/>
          <a:cs typeface="+mn-cs"/>
        </a:defRPr>
      </a:lvl2pPr>
      <a:lvl3pPr marL="241294" indent="-241294" algn="l" defTabSz="1219170" rtl="0" eaLnBrk="1" latinLnBrk="0" hangingPunct="1">
        <a:lnSpc>
          <a:spcPct val="90000"/>
        </a:lnSpc>
        <a:spcBef>
          <a:spcPts val="800"/>
        </a:spcBef>
        <a:buClr>
          <a:schemeClr val="bg2"/>
        </a:buClr>
        <a:buFont typeface="Wingdings" panose="05000000000000000000" pitchFamily="2" charset="2"/>
        <a:buChar char="§"/>
        <a:defRPr sz="1867" kern="1200" spc="-27" baseline="0">
          <a:solidFill>
            <a:schemeClr val="tx1"/>
          </a:solidFill>
          <a:latin typeface="Helvetica 75 Bold" panose="020B0804020202020204" pitchFamily="34" charset="0"/>
          <a:ea typeface="+mn-ea"/>
          <a:cs typeface="+mn-cs"/>
        </a:defRPr>
      </a:lvl3pPr>
      <a:lvl4pPr marL="543970" indent="-253994" algn="l" defTabSz="1219170" rtl="0" eaLnBrk="1" latinLnBrk="0" hangingPunct="1">
        <a:lnSpc>
          <a:spcPct val="90000"/>
        </a:lnSpc>
        <a:spcBef>
          <a:spcPct val="20000"/>
        </a:spcBef>
        <a:buFont typeface="Arial" panose="020B0604020202020204" pitchFamily="34" charset="0"/>
        <a:buChar char="–"/>
        <a:defRPr sz="1867" kern="1200" spc="-27" baseline="0">
          <a:solidFill>
            <a:schemeClr val="tx1"/>
          </a:solidFill>
          <a:latin typeface="Helvetica 55 Roman" panose="000B0500000000000000" pitchFamily="34" charset="0"/>
          <a:ea typeface="+mn-ea"/>
          <a:cs typeface="+mn-cs"/>
        </a:defRPr>
      </a:lvl4pPr>
      <a:lvl5pPr marL="793731" indent="-230712" algn="l" defTabSz="1219170" rtl="0" eaLnBrk="1" latinLnBrk="0" hangingPunct="1">
        <a:lnSpc>
          <a:spcPct val="90000"/>
        </a:lnSpc>
        <a:spcBef>
          <a:spcPct val="20000"/>
        </a:spcBef>
        <a:buClr>
          <a:schemeClr val="tx1"/>
        </a:buClr>
        <a:buFont typeface="Arial" panose="020B0604020202020204" pitchFamily="34" charset="0"/>
        <a:buChar char="–"/>
        <a:defRPr sz="1867" kern="1200" spc="-27" baseline="0">
          <a:solidFill>
            <a:schemeClr val="tx1"/>
          </a:solidFill>
          <a:latin typeface="Helvetica 55 Roman" panose="000B0500000000000000" pitchFamily="34" charset="0"/>
          <a:ea typeface="+mn-ea"/>
          <a:cs typeface="+mn-cs"/>
        </a:defRPr>
      </a:lvl5pPr>
      <a:lvl6pPr marL="1066773" indent="-253994" algn="l" defTabSz="1219170" rtl="0" eaLnBrk="1" latinLnBrk="0" hangingPunct="1">
        <a:spcBef>
          <a:spcPct val="20000"/>
        </a:spcBef>
        <a:buFont typeface="Arial" panose="020B0604020202020204" pitchFamily="34" charset="0"/>
        <a:buChar char="–"/>
        <a:defRPr sz="1867" kern="1200">
          <a:solidFill>
            <a:schemeClr val="tx1"/>
          </a:solidFill>
          <a:latin typeface="Helvetica 55 Roman" panose="020B0604020202020204" pitchFamily="34" charset="0"/>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9100" y="356659"/>
            <a:ext cx="11353800" cy="991659"/>
          </a:xfrm>
          <a:prstGeom prst="rect">
            <a:avLst/>
          </a:prstGeom>
        </p:spPr>
        <p:txBody>
          <a:bodyPr vert="horz" lIns="0" tIns="0" rIns="0" bIns="0" rtlCol="0" anchor="t" anchorCtr="0">
            <a:noAutofit/>
          </a:bodyPr>
          <a:lstStyle/>
          <a:p>
            <a:r>
              <a:rPr lang="fr-FR" noProof="0" dirty="0"/>
              <a:t>Cliquez pour modifier le titre</a:t>
            </a:r>
          </a:p>
        </p:txBody>
      </p:sp>
      <p:sp>
        <p:nvSpPr>
          <p:cNvPr id="3" name="Text Placeholder 2"/>
          <p:cNvSpPr>
            <a:spLocks noGrp="1"/>
          </p:cNvSpPr>
          <p:nvPr>
            <p:ph type="body" idx="1"/>
          </p:nvPr>
        </p:nvSpPr>
        <p:spPr>
          <a:xfrm>
            <a:off x="419100" y="1579034"/>
            <a:ext cx="11353800" cy="4487333"/>
          </a:xfrm>
          <a:prstGeom prst="rect">
            <a:avLst/>
          </a:prstGeom>
        </p:spPr>
        <p:txBody>
          <a:bodyPr vert="horz" lIns="0" tIns="0" rIns="0" bIns="0" rtlCol="0">
            <a:noAutofit/>
          </a:body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9" name="Text Placeholder 10"/>
          <p:cNvSpPr txBox="1">
            <a:spLocks/>
          </p:cNvSpPr>
          <p:nvPr/>
        </p:nvSpPr>
        <p:spPr>
          <a:xfrm>
            <a:off x="419100" y="6047314"/>
            <a:ext cx="366680" cy="446615"/>
          </a:xfrm>
          <a:prstGeom prst="rect">
            <a:avLst/>
          </a:prstGeom>
        </p:spPr>
        <p:txBody>
          <a:bodyPr wrap="square" lIns="9600" tIns="0" rIns="0" bIns="0" anchor="b">
            <a:normAutofit/>
          </a:bodyPr>
          <a:lstStyle>
            <a:lvl1pPr marL="0" marR="0" indent="0" algn="l" defTabSz="914400" rtl="0" eaLnBrk="1" fontAlgn="base" latinLnBrk="0" hangingPunct="1">
              <a:lnSpc>
                <a:spcPct val="100000"/>
              </a:lnSpc>
              <a:spcBef>
                <a:spcPct val="0"/>
              </a:spcBef>
              <a:spcAft>
                <a:spcPts val="0"/>
              </a:spcAft>
              <a:buClr>
                <a:schemeClr val="tx1"/>
              </a:buClr>
              <a:buSzTx/>
              <a:buFont typeface="Helvetica 75" panose="020B0804020202020204" pitchFamily="34" charset="0"/>
              <a:buNone/>
              <a:tabLst/>
              <a:defRPr lang="fr-FR" sz="1200" kern="1200" baseline="0" dirty="0" smtClean="0">
                <a:solidFill>
                  <a:schemeClr val="tx1">
                    <a:lumMod val="50000"/>
                  </a:schemeClr>
                </a:solidFill>
                <a:latin typeface="Helvetica 75" panose="020B0804020202020204" pitchFamily="34" charset="0"/>
                <a:ea typeface="+mn-ea"/>
                <a:cs typeface="+mn-cs"/>
              </a:defRPr>
            </a:lvl1pPr>
            <a:lvl2pPr marL="688975" indent="-231775"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2pPr>
            <a:lvl3pPr marL="1244600" indent="-285750"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3pPr>
            <a:lvl4pPr marL="1663700" indent="-285750" algn="l" defTabSz="914400" rtl="0" eaLnBrk="1" fontAlgn="base" latinLnBrk="0" hangingPunct="1">
              <a:spcBef>
                <a:spcPct val="0"/>
              </a:spcBef>
              <a:spcAft>
                <a:spcPts val="600"/>
              </a:spcAft>
              <a:buFont typeface="Helvetica 45 Light" pitchFamily="34" charset="0"/>
              <a:buChar char="–"/>
              <a:defRPr lang="fr-FR" sz="2000" kern="1200" dirty="0" smtClean="0">
                <a:solidFill>
                  <a:schemeClr val="tx1"/>
                </a:solidFill>
                <a:latin typeface="Helvetica 75" panose="020B0804020202020204" pitchFamily="34" charset="0"/>
                <a:ea typeface="+mn-ea"/>
                <a:cs typeface="+mn-cs"/>
              </a:defRPr>
            </a:lvl4pPr>
            <a:lvl5pPr marL="2251075" indent="-596900" algn="l" defTabSz="914400" rtl="0" eaLnBrk="1" fontAlgn="base" latinLnBrk="0" hangingPunct="1">
              <a:spcBef>
                <a:spcPct val="0"/>
              </a:spcBef>
              <a:spcAft>
                <a:spcPts val="600"/>
              </a:spcAft>
              <a:buFont typeface="Helvetica 45 Light" pitchFamily="34" charset="0"/>
              <a:buChar char="–"/>
              <a:defRPr lang="fr-FR" sz="2000" kern="1200" dirty="0">
                <a:solidFill>
                  <a:schemeClr val="tx1"/>
                </a:solidFill>
                <a:latin typeface="Helvetica 75" panose="020B08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5000"/>
              </a:lnSpc>
              <a:spcAft>
                <a:spcPts val="1600"/>
              </a:spcAft>
              <a:buClr>
                <a:srgbClr val="FFFFFF"/>
              </a:buClr>
              <a:defRPr/>
            </a:pPr>
            <a:fld id="{8702007A-2642-4DC4-A457-FD791426C840}" type="slidenum">
              <a:rPr sz="1067">
                <a:solidFill>
                  <a:srgbClr val="000000"/>
                </a:solidFill>
                <a:latin typeface="Helvetica 75 Bold" panose="020B0804020202020204" pitchFamily="34" charset="0"/>
              </a:rPr>
              <a:pPr>
                <a:lnSpc>
                  <a:spcPct val="85000"/>
                </a:lnSpc>
                <a:spcAft>
                  <a:spcPts val="1600"/>
                </a:spcAft>
                <a:buClr>
                  <a:srgbClr val="FFFFFF"/>
                </a:buClr>
                <a:defRPr/>
              </a:pPr>
              <a:t>‹N°›</a:t>
            </a:fld>
            <a:endParaRPr sz="1067">
              <a:solidFill>
                <a:srgbClr val="000000"/>
              </a:solidFill>
              <a:latin typeface="Helvetica 75 Bold" panose="020B0804020202020204" pitchFamily="34" charset="0"/>
            </a:endParaRPr>
          </a:p>
        </p:txBody>
      </p:sp>
    </p:spTree>
    <p:extLst>
      <p:ext uri="{BB962C8B-B14F-4D97-AF65-F5344CB8AC3E}">
        <p14:creationId xmlns:p14="http://schemas.microsoft.com/office/powerpoint/2010/main" val="269146991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indent="0" algn="l" defTabSz="1219170" rtl="0" eaLnBrk="1" latinLnBrk="0" hangingPunct="1">
        <a:lnSpc>
          <a:spcPct val="90000"/>
        </a:lnSpc>
        <a:spcBef>
          <a:spcPct val="0"/>
        </a:spcBef>
        <a:buNone/>
        <a:defRPr sz="2667" kern="1200" spc="-27" baseline="0">
          <a:solidFill>
            <a:schemeClr val="bg2"/>
          </a:solidFill>
          <a:latin typeface="Helvetica 75 Bold" panose="020B0804020202020204" pitchFamily="34" charset="0"/>
          <a:ea typeface="+mj-ea"/>
          <a:cs typeface="+mj-cs"/>
        </a:defRPr>
      </a:lvl1pPr>
    </p:titleStyle>
    <p:bodyStyle>
      <a:lvl1pPr marL="0" indent="0" algn="l" defTabSz="1219170" rtl="0" eaLnBrk="1" latinLnBrk="0" hangingPunct="1">
        <a:lnSpc>
          <a:spcPct val="90000"/>
        </a:lnSpc>
        <a:spcBef>
          <a:spcPts val="800"/>
        </a:spcBef>
        <a:buClr>
          <a:schemeClr val="bg1"/>
        </a:buClr>
        <a:buSzPct val="25000"/>
        <a:buFont typeface="Calibri" panose="020F0502020204030204" pitchFamily="34" charset="0"/>
        <a:buNone/>
        <a:tabLst/>
        <a:defRPr sz="1867" kern="1200" spc="-27" baseline="0">
          <a:solidFill>
            <a:schemeClr val="bg2"/>
          </a:solidFill>
          <a:latin typeface="Helvetica 75 Bold" panose="020B0804020202020204" pitchFamily="34" charset="0"/>
          <a:ea typeface="+mn-ea"/>
          <a:cs typeface="+mn-cs"/>
        </a:defRPr>
      </a:lvl1pPr>
      <a:lvl2pPr marL="0" indent="0" algn="l" defTabSz="1219170" rtl="0" eaLnBrk="1" latinLnBrk="0" hangingPunct="1">
        <a:lnSpc>
          <a:spcPct val="90000"/>
        </a:lnSpc>
        <a:spcBef>
          <a:spcPts val="800"/>
        </a:spcBef>
        <a:buClr>
          <a:schemeClr val="bg1"/>
        </a:buClr>
        <a:buSzPct val="25000"/>
        <a:buFont typeface="Calibri" panose="020F0502020204030204" pitchFamily="34" charset="0"/>
        <a:buNone/>
        <a:defRPr sz="1867" kern="1200" spc="-27" baseline="0">
          <a:solidFill>
            <a:schemeClr val="tx1"/>
          </a:solidFill>
          <a:latin typeface="Helvetica 75 Bold" panose="020B0804020202020204" pitchFamily="34" charset="0"/>
          <a:ea typeface="+mn-ea"/>
          <a:cs typeface="+mn-cs"/>
        </a:defRPr>
      </a:lvl2pPr>
      <a:lvl3pPr marL="241294" indent="-241294" algn="l" defTabSz="1219170" rtl="0" eaLnBrk="1" latinLnBrk="0" hangingPunct="1">
        <a:lnSpc>
          <a:spcPct val="90000"/>
        </a:lnSpc>
        <a:spcBef>
          <a:spcPts val="800"/>
        </a:spcBef>
        <a:buClr>
          <a:schemeClr val="bg2"/>
        </a:buClr>
        <a:buFont typeface="Wingdings" panose="05000000000000000000" pitchFamily="2" charset="2"/>
        <a:buChar char="§"/>
        <a:defRPr sz="1867" kern="1200" spc="-27" baseline="0">
          <a:solidFill>
            <a:schemeClr val="tx1"/>
          </a:solidFill>
          <a:latin typeface="Helvetica 75 Bold" panose="020B0804020202020204" pitchFamily="34" charset="0"/>
          <a:ea typeface="+mn-ea"/>
          <a:cs typeface="+mn-cs"/>
        </a:defRPr>
      </a:lvl3pPr>
      <a:lvl4pPr marL="543970" indent="-253994" algn="l" defTabSz="1219170" rtl="0" eaLnBrk="1" latinLnBrk="0" hangingPunct="1">
        <a:lnSpc>
          <a:spcPct val="90000"/>
        </a:lnSpc>
        <a:spcBef>
          <a:spcPct val="20000"/>
        </a:spcBef>
        <a:buFont typeface="Arial" panose="020B0604020202020204" pitchFamily="34" charset="0"/>
        <a:buChar char="–"/>
        <a:defRPr sz="1867" kern="1200" spc="-27" baseline="0">
          <a:solidFill>
            <a:schemeClr val="tx1"/>
          </a:solidFill>
          <a:latin typeface="Helvetica 55 Roman" panose="000B0500000000000000" pitchFamily="34" charset="0"/>
          <a:ea typeface="+mn-ea"/>
          <a:cs typeface="+mn-cs"/>
        </a:defRPr>
      </a:lvl4pPr>
      <a:lvl5pPr marL="793731" indent="-230712" algn="l" defTabSz="1219170" rtl="0" eaLnBrk="1" latinLnBrk="0" hangingPunct="1">
        <a:lnSpc>
          <a:spcPct val="90000"/>
        </a:lnSpc>
        <a:spcBef>
          <a:spcPct val="20000"/>
        </a:spcBef>
        <a:buClr>
          <a:schemeClr val="tx1"/>
        </a:buClr>
        <a:buFont typeface="Arial" panose="020B0604020202020204" pitchFamily="34" charset="0"/>
        <a:buChar char="–"/>
        <a:defRPr sz="1867" kern="1200" spc="-27" baseline="0">
          <a:solidFill>
            <a:schemeClr val="tx1"/>
          </a:solidFill>
          <a:latin typeface="Helvetica 55 Roman" panose="000B0500000000000000" pitchFamily="34" charset="0"/>
          <a:ea typeface="+mn-ea"/>
          <a:cs typeface="+mn-cs"/>
        </a:defRPr>
      </a:lvl5pPr>
      <a:lvl6pPr marL="1066773" indent="-253994" algn="l" defTabSz="1219170" rtl="0" eaLnBrk="1" latinLnBrk="0" hangingPunct="1">
        <a:spcBef>
          <a:spcPct val="20000"/>
        </a:spcBef>
        <a:buFont typeface="Arial" panose="020B0604020202020204" pitchFamily="34" charset="0"/>
        <a:buChar char="–"/>
        <a:defRPr sz="1867" kern="1200">
          <a:solidFill>
            <a:schemeClr val="tx1"/>
          </a:solidFill>
          <a:latin typeface="Helvetica 55 Roman" panose="020B0604020202020204" pitchFamily="34" charset="0"/>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9100" y="356659"/>
            <a:ext cx="11353800" cy="991659"/>
          </a:xfrm>
          <a:prstGeom prst="rect">
            <a:avLst/>
          </a:prstGeom>
        </p:spPr>
        <p:txBody>
          <a:bodyPr vert="horz" lIns="0" tIns="0" rIns="0" bIns="0" rtlCol="0" anchor="t" anchorCtr="0">
            <a:noAutofit/>
          </a:bodyPr>
          <a:lstStyle/>
          <a:p>
            <a:r>
              <a:rPr lang="fr-FR" noProof="0" dirty="0"/>
              <a:t>Cliquez pour modifier le titre</a:t>
            </a:r>
          </a:p>
        </p:txBody>
      </p:sp>
      <p:sp>
        <p:nvSpPr>
          <p:cNvPr id="3" name="Text Placeholder 2"/>
          <p:cNvSpPr>
            <a:spLocks noGrp="1"/>
          </p:cNvSpPr>
          <p:nvPr>
            <p:ph type="body" idx="1"/>
          </p:nvPr>
        </p:nvSpPr>
        <p:spPr>
          <a:xfrm>
            <a:off x="419100" y="1579034"/>
            <a:ext cx="11353800" cy="4487333"/>
          </a:xfrm>
          <a:prstGeom prst="rect">
            <a:avLst/>
          </a:prstGeom>
        </p:spPr>
        <p:txBody>
          <a:bodyPr vert="horz" lIns="0" tIns="0" rIns="0" bIns="0" rtlCol="0">
            <a:noAutofit/>
          </a:body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9" name="Text Placeholder 10"/>
          <p:cNvSpPr txBox="1">
            <a:spLocks/>
          </p:cNvSpPr>
          <p:nvPr/>
        </p:nvSpPr>
        <p:spPr>
          <a:xfrm>
            <a:off x="419100" y="6047314"/>
            <a:ext cx="366680" cy="446615"/>
          </a:xfrm>
          <a:prstGeom prst="rect">
            <a:avLst/>
          </a:prstGeom>
        </p:spPr>
        <p:txBody>
          <a:bodyPr wrap="square" lIns="9600" tIns="0" rIns="0" bIns="0" anchor="b">
            <a:normAutofit/>
          </a:bodyPr>
          <a:lstStyle>
            <a:lvl1pPr marL="0" marR="0" indent="0" algn="l" defTabSz="914400" rtl="0" eaLnBrk="1" fontAlgn="base" latinLnBrk="0" hangingPunct="1">
              <a:lnSpc>
                <a:spcPct val="100000"/>
              </a:lnSpc>
              <a:spcBef>
                <a:spcPct val="0"/>
              </a:spcBef>
              <a:spcAft>
                <a:spcPts val="0"/>
              </a:spcAft>
              <a:buClr>
                <a:schemeClr val="tx1"/>
              </a:buClr>
              <a:buSzTx/>
              <a:buFont typeface="Helvetica 75" panose="020B0804020202020204" pitchFamily="34" charset="0"/>
              <a:buNone/>
              <a:tabLst/>
              <a:defRPr lang="fr-FR" sz="1200" kern="1200" baseline="0" dirty="0" smtClean="0">
                <a:solidFill>
                  <a:schemeClr val="tx1">
                    <a:lumMod val="50000"/>
                  </a:schemeClr>
                </a:solidFill>
                <a:latin typeface="Helvetica 75" panose="020B0804020202020204" pitchFamily="34" charset="0"/>
                <a:ea typeface="+mn-ea"/>
                <a:cs typeface="+mn-cs"/>
              </a:defRPr>
            </a:lvl1pPr>
            <a:lvl2pPr marL="688975" indent="-231775"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2pPr>
            <a:lvl3pPr marL="1244600" indent="-285750"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3pPr>
            <a:lvl4pPr marL="1663700" indent="-285750" algn="l" defTabSz="914400" rtl="0" eaLnBrk="1" fontAlgn="base" latinLnBrk="0" hangingPunct="1">
              <a:spcBef>
                <a:spcPct val="0"/>
              </a:spcBef>
              <a:spcAft>
                <a:spcPts val="600"/>
              </a:spcAft>
              <a:buFont typeface="Helvetica 45 Light" pitchFamily="34" charset="0"/>
              <a:buChar char="–"/>
              <a:defRPr lang="fr-FR" sz="2000" kern="1200" dirty="0" smtClean="0">
                <a:solidFill>
                  <a:schemeClr val="tx1"/>
                </a:solidFill>
                <a:latin typeface="Helvetica 75" panose="020B0804020202020204" pitchFamily="34" charset="0"/>
                <a:ea typeface="+mn-ea"/>
                <a:cs typeface="+mn-cs"/>
              </a:defRPr>
            </a:lvl4pPr>
            <a:lvl5pPr marL="2251075" indent="-596900" algn="l" defTabSz="914400" rtl="0" eaLnBrk="1" fontAlgn="base" latinLnBrk="0" hangingPunct="1">
              <a:spcBef>
                <a:spcPct val="0"/>
              </a:spcBef>
              <a:spcAft>
                <a:spcPts val="600"/>
              </a:spcAft>
              <a:buFont typeface="Helvetica 45 Light" pitchFamily="34" charset="0"/>
              <a:buChar char="–"/>
              <a:defRPr lang="fr-FR" sz="2000" kern="1200" dirty="0">
                <a:solidFill>
                  <a:schemeClr val="tx1"/>
                </a:solidFill>
                <a:latin typeface="Helvetica 75" panose="020B08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base" latinLnBrk="0" hangingPunct="1">
              <a:lnSpc>
                <a:spcPct val="85000"/>
              </a:lnSpc>
              <a:spcBef>
                <a:spcPct val="0"/>
              </a:spcBef>
              <a:spcAft>
                <a:spcPts val="1600"/>
              </a:spcAft>
              <a:buClr>
                <a:srgbClr val="FFFFFF"/>
              </a:buClr>
              <a:buSzTx/>
              <a:buFont typeface="Helvetica 75" panose="020B0804020202020204" pitchFamily="34" charset="0"/>
              <a:buNone/>
              <a:tabLst/>
              <a:defRPr/>
            </a:pPr>
            <a:fld id="{8702007A-2642-4DC4-A457-FD791426C840}" type="slidenum">
              <a:rPr kumimoji="0" lang="fr-FR" sz="1067" b="0" i="0" u="none" strike="noStrike" kern="1200" cap="none" spc="0" normalizeH="0" baseline="0" noProof="0" smtClean="0">
                <a:ln>
                  <a:noFill/>
                </a:ln>
                <a:solidFill>
                  <a:schemeClr val="tx1"/>
                </a:solidFill>
                <a:effectLst/>
                <a:uLnTx/>
                <a:uFillTx/>
                <a:latin typeface="Helvetica 75 Bold" panose="020B0804020202020204" pitchFamily="34" charset="0"/>
                <a:ea typeface="+mn-ea"/>
                <a:cs typeface="+mn-cs"/>
              </a:rPr>
              <a:pPr marL="0" marR="0" lvl="0" indent="0" algn="l" defTabSz="1219170" rtl="0" eaLnBrk="1" fontAlgn="base" latinLnBrk="0" hangingPunct="1">
                <a:lnSpc>
                  <a:spcPct val="85000"/>
                </a:lnSpc>
                <a:spcBef>
                  <a:spcPct val="0"/>
                </a:spcBef>
                <a:spcAft>
                  <a:spcPts val="1600"/>
                </a:spcAft>
                <a:buClr>
                  <a:srgbClr val="FFFFFF"/>
                </a:buClr>
                <a:buSzTx/>
                <a:buFont typeface="Helvetica 75" panose="020B0804020202020204" pitchFamily="34" charset="0"/>
                <a:buNone/>
                <a:tabLst/>
                <a:defRPr/>
              </a:pPr>
              <a:t>‹N°›</a:t>
            </a:fld>
            <a:endParaRPr kumimoji="0" lang="fr-FR" sz="1067" b="0" i="0" u="none" strike="noStrike" kern="1200" cap="none" spc="0" normalizeH="0" baseline="0" noProof="0" dirty="0">
              <a:ln>
                <a:noFill/>
              </a:ln>
              <a:solidFill>
                <a:schemeClr val="tx1"/>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242376226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indent="0" algn="l" defTabSz="1219170" rtl="0" eaLnBrk="1" latinLnBrk="0" hangingPunct="1">
        <a:lnSpc>
          <a:spcPct val="90000"/>
        </a:lnSpc>
        <a:spcBef>
          <a:spcPct val="0"/>
        </a:spcBef>
        <a:buNone/>
        <a:defRPr sz="2667" kern="1200" spc="-27" baseline="0">
          <a:solidFill>
            <a:schemeClr val="bg2"/>
          </a:solidFill>
          <a:latin typeface="Helvetica 75 Bold" panose="020B0804020202020204" pitchFamily="34" charset="0"/>
          <a:ea typeface="+mj-ea"/>
          <a:cs typeface="+mj-cs"/>
        </a:defRPr>
      </a:lvl1pPr>
    </p:titleStyle>
    <p:bodyStyle>
      <a:lvl1pPr marL="0" indent="0" algn="l" defTabSz="1219170" rtl="0" eaLnBrk="1" latinLnBrk="0" hangingPunct="1">
        <a:lnSpc>
          <a:spcPct val="90000"/>
        </a:lnSpc>
        <a:spcBef>
          <a:spcPts val="800"/>
        </a:spcBef>
        <a:buClr>
          <a:schemeClr val="bg1"/>
        </a:buClr>
        <a:buSzPct val="25000"/>
        <a:buFont typeface="Calibri" panose="020F0502020204030204" pitchFamily="34" charset="0"/>
        <a:buNone/>
        <a:tabLst/>
        <a:defRPr sz="1867" kern="1200" spc="-27" baseline="0">
          <a:solidFill>
            <a:schemeClr val="bg2"/>
          </a:solidFill>
          <a:latin typeface="Helvetica 75 Bold" panose="020B0804020202020204" pitchFamily="34" charset="0"/>
          <a:ea typeface="+mn-ea"/>
          <a:cs typeface="+mn-cs"/>
        </a:defRPr>
      </a:lvl1pPr>
      <a:lvl2pPr marL="0" indent="0" algn="l" defTabSz="1219170" rtl="0" eaLnBrk="1" latinLnBrk="0" hangingPunct="1">
        <a:lnSpc>
          <a:spcPct val="90000"/>
        </a:lnSpc>
        <a:spcBef>
          <a:spcPts val="800"/>
        </a:spcBef>
        <a:buClr>
          <a:schemeClr val="bg1"/>
        </a:buClr>
        <a:buSzPct val="25000"/>
        <a:buFont typeface="Calibri" panose="020F0502020204030204" pitchFamily="34" charset="0"/>
        <a:buNone/>
        <a:defRPr sz="1867" kern="1200" spc="-27" baseline="0">
          <a:solidFill>
            <a:schemeClr val="tx1"/>
          </a:solidFill>
          <a:latin typeface="Helvetica 75 Bold" panose="020B0804020202020204" pitchFamily="34" charset="0"/>
          <a:ea typeface="+mn-ea"/>
          <a:cs typeface="+mn-cs"/>
        </a:defRPr>
      </a:lvl2pPr>
      <a:lvl3pPr marL="241294" indent="-241294" algn="l" defTabSz="1219170" rtl="0" eaLnBrk="1" latinLnBrk="0" hangingPunct="1">
        <a:lnSpc>
          <a:spcPct val="90000"/>
        </a:lnSpc>
        <a:spcBef>
          <a:spcPts val="800"/>
        </a:spcBef>
        <a:buClr>
          <a:schemeClr val="bg2"/>
        </a:buClr>
        <a:buFont typeface="Wingdings" panose="05000000000000000000" pitchFamily="2" charset="2"/>
        <a:buChar char="§"/>
        <a:defRPr sz="1867" kern="1200" spc="-27" baseline="0">
          <a:solidFill>
            <a:schemeClr val="tx1"/>
          </a:solidFill>
          <a:latin typeface="Helvetica 75 Bold" panose="020B0804020202020204" pitchFamily="34" charset="0"/>
          <a:ea typeface="+mn-ea"/>
          <a:cs typeface="+mn-cs"/>
        </a:defRPr>
      </a:lvl3pPr>
      <a:lvl4pPr marL="543970" indent="-253994" algn="l" defTabSz="1219170" rtl="0" eaLnBrk="1" latinLnBrk="0" hangingPunct="1">
        <a:lnSpc>
          <a:spcPct val="90000"/>
        </a:lnSpc>
        <a:spcBef>
          <a:spcPct val="20000"/>
        </a:spcBef>
        <a:buFont typeface="Arial" panose="020B0604020202020204" pitchFamily="34" charset="0"/>
        <a:buChar char="–"/>
        <a:defRPr sz="1867" kern="1200" spc="-27" baseline="0">
          <a:solidFill>
            <a:schemeClr val="tx1"/>
          </a:solidFill>
          <a:latin typeface="Helvetica 55 Roman" panose="000B0500000000000000" pitchFamily="34" charset="0"/>
          <a:ea typeface="+mn-ea"/>
          <a:cs typeface="+mn-cs"/>
        </a:defRPr>
      </a:lvl4pPr>
      <a:lvl5pPr marL="793731" indent="-230712" algn="l" defTabSz="1219170" rtl="0" eaLnBrk="1" latinLnBrk="0" hangingPunct="1">
        <a:lnSpc>
          <a:spcPct val="90000"/>
        </a:lnSpc>
        <a:spcBef>
          <a:spcPct val="20000"/>
        </a:spcBef>
        <a:buClr>
          <a:schemeClr val="tx1"/>
        </a:buClr>
        <a:buFont typeface="Arial" panose="020B0604020202020204" pitchFamily="34" charset="0"/>
        <a:buChar char="–"/>
        <a:defRPr sz="1867" kern="1200" spc="-27" baseline="0">
          <a:solidFill>
            <a:schemeClr val="tx1"/>
          </a:solidFill>
          <a:latin typeface="Helvetica 55 Roman" panose="000B0500000000000000" pitchFamily="34" charset="0"/>
          <a:ea typeface="+mn-ea"/>
          <a:cs typeface="+mn-cs"/>
        </a:defRPr>
      </a:lvl5pPr>
      <a:lvl6pPr marL="1066773" indent="-253994" algn="l" defTabSz="1219170" rtl="0" eaLnBrk="1" latinLnBrk="0" hangingPunct="1">
        <a:spcBef>
          <a:spcPct val="20000"/>
        </a:spcBef>
        <a:buFont typeface="Arial" panose="020B0604020202020204" pitchFamily="34" charset="0"/>
        <a:buChar char="–"/>
        <a:defRPr sz="1867" kern="1200">
          <a:solidFill>
            <a:schemeClr val="tx1"/>
          </a:solidFill>
          <a:latin typeface="Helvetica 55 Roman" panose="020B0604020202020204" pitchFamily="34" charset="0"/>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AB75ABB-62C3-4958-9173-CDA3C949B381}"/>
              </a:ext>
            </a:extLst>
          </p:cNvPr>
          <p:cNvSpPr>
            <a:spLocks noGrp="1"/>
          </p:cNvSpPr>
          <p:nvPr>
            <p:ph type="title"/>
          </p:nvPr>
        </p:nvSpPr>
        <p:spPr>
          <a:xfrm>
            <a:off x="838200" y="365126"/>
            <a:ext cx="10515600" cy="1325564"/>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39B2FC9-8F8C-493F-B1A5-7BB25D09847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91826EE-8DEC-40CF-87D2-1A952D6FF2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99">
                <a:solidFill>
                  <a:schemeClr val="tx1">
                    <a:tint val="75000"/>
                  </a:schemeClr>
                </a:solidFill>
              </a:defRPr>
            </a:lvl1pPr>
          </a:lstStyle>
          <a:p>
            <a:fld id="{12018E37-F44B-4296-9E45-C67C438A756F}" type="datetimeFigureOut">
              <a:rPr lang="fr-FR" smtClean="0"/>
              <a:t>04/03/2022</a:t>
            </a:fld>
            <a:endParaRPr lang="fr-FR"/>
          </a:p>
        </p:txBody>
      </p:sp>
      <p:sp>
        <p:nvSpPr>
          <p:cNvPr id="5" name="Espace réservé du pied de page 4">
            <a:extLst>
              <a:ext uri="{FF2B5EF4-FFF2-40B4-BE49-F238E27FC236}">
                <a16:creationId xmlns:a16="http://schemas.microsoft.com/office/drawing/2014/main" id="{6762A55B-1D2A-4444-B756-2DB119CFC3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CE9FB48-3005-4A48-9F42-D78AF70826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99">
                <a:solidFill>
                  <a:schemeClr val="tx1">
                    <a:tint val="75000"/>
                  </a:schemeClr>
                </a:solidFill>
              </a:defRPr>
            </a:lvl1pPr>
          </a:lstStyle>
          <a:p>
            <a:fld id="{1F3A8179-28DA-43EF-85E2-6F46A700278F}" type="slidenum">
              <a:rPr lang="fr-FR" smtClean="0"/>
              <a:t>‹N°›</a:t>
            </a:fld>
            <a:endParaRPr lang="fr-FR"/>
          </a:p>
        </p:txBody>
      </p:sp>
    </p:spTree>
    <p:extLst>
      <p:ext uri="{BB962C8B-B14F-4D97-AF65-F5344CB8AC3E}">
        <p14:creationId xmlns:p14="http://schemas.microsoft.com/office/powerpoint/2010/main" val="372621763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5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3280" rtl="0" eaLnBrk="1" latinLnBrk="0" hangingPunct="1">
        <a:lnSpc>
          <a:spcPct val="90000"/>
        </a:lnSpc>
        <a:spcBef>
          <a:spcPct val="0"/>
        </a:spcBef>
        <a:buNone/>
        <a:defRPr sz="4395" kern="1200">
          <a:solidFill>
            <a:schemeClr val="tx1"/>
          </a:solidFill>
          <a:latin typeface="+mj-lt"/>
          <a:ea typeface="+mj-ea"/>
          <a:cs typeface="+mj-cs"/>
        </a:defRPr>
      </a:lvl1pPr>
    </p:titleStyle>
    <p:bodyStyle>
      <a:lvl1pPr marL="228320" indent="-228320" algn="l" defTabSz="913280" rtl="0" eaLnBrk="1" latinLnBrk="0" hangingPunct="1">
        <a:lnSpc>
          <a:spcPct val="90000"/>
        </a:lnSpc>
        <a:spcBef>
          <a:spcPts val="999"/>
        </a:spcBef>
        <a:buFont typeface="Arial" panose="020B0604020202020204" pitchFamily="34" charset="0"/>
        <a:buChar char="•"/>
        <a:defRPr sz="2796" kern="1200">
          <a:solidFill>
            <a:schemeClr val="tx1"/>
          </a:solidFill>
          <a:latin typeface="+mn-lt"/>
          <a:ea typeface="+mn-ea"/>
          <a:cs typeface="+mn-cs"/>
        </a:defRPr>
      </a:lvl1pPr>
      <a:lvl2pPr marL="684960" indent="-228320" algn="l" defTabSz="913280" rtl="0" eaLnBrk="1" latinLnBrk="0" hangingPunct="1">
        <a:lnSpc>
          <a:spcPct val="90000"/>
        </a:lnSpc>
        <a:spcBef>
          <a:spcPts val="500"/>
        </a:spcBef>
        <a:buFont typeface="Arial" panose="020B0604020202020204" pitchFamily="34" charset="0"/>
        <a:buChar char="•"/>
        <a:defRPr sz="2397" kern="1200">
          <a:solidFill>
            <a:schemeClr val="tx1"/>
          </a:solidFill>
          <a:latin typeface="+mn-lt"/>
          <a:ea typeface="+mn-ea"/>
          <a:cs typeface="+mn-cs"/>
        </a:defRPr>
      </a:lvl2pPr>
      <a:lvl3pPr marL="1141599" indent="-228320" algn="l" defTabSz="913280" rtl="0" eaLnBrk="1" latinLnBrk="0" hangingPunct="1">
        <a:lnSpc>
          <a:spcPct val="90000"/>
        </a:lnSpc>
        <a:spcBef>
          <a:spcPts val="500"/>
        </a:spcBef>
        <a:buFont typeface="Arial" panose="020B0604020202020204" pitchFamily="34" charset="0"/>
        <a:buChar char="•"/>
        <a:defRPr sz="1997" kern="1200">
          <a:solidFill>
            <a:schemeClr val="tx1"/>
          </a:solidFill>
          <a:latin typeface="+mn-lt"/>
          <a:ea typeface="+mn-ea"/>
          <a:cs typeface="+mn-cs"/>
        </a:defRPr>
      </a:lvl3pPr>
      <a:lvl4pPr marL="1598240" indent="-228320" algn="l" defTabSz="913280"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4pPr>
      <a:lvl5pPr marL="2054879" indent="-228320" algn="l" defTabSz="913280"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5pPr>
      <a:lvl6pPr marL="2511520" indent="-228320" algn="l" defTabSz="913280"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6pPr>
      <a:lvl7pPr marL="2968159" indent="-228320" algn="l" defTabSz="913280"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7pPr>
      <a:lvl8pPr marL="3424800" indent="-228320" algn="l" defTabSz="913280"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8pPr>
      <a:lvl9pPr marL="3881439" indent="-228320" algn="l" defTabSz="913280"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9pPr>
    </p:bodyStyle>
    <p:otherStyle>
      <a:defPPr>
        <a:defRPr lang="fr-FR"/>
      </a:defPPr>
      <a:lvl1pPr marL="0" algn="l" defTabSz="913280" rtl="0" eaLnBrk="1" latinLnBrk="0" hangingPunct="1">
        <a:defRPr sz="1797" kern="1200">
          <a:solidFill>
            <a:schemeClr val="tx1"/>
          </a:solidFill>
          <a:latin typeface="+mn-lt"/>
          <a:ea typeface="+mn-ea"/>
          <a:cs typeface="+mn-cs"/>
        </a:defRPr>
      </a:lvl1pPr>
      <a:lvl2pPr marL="456641" algn="l" defTabSz="913280" rtl="0" eaLnBrk="1" latinLnBrk="0" hangingPunct="1">
        <a:defRPr sz="1797" kern="1200">
          <a:solidFill>
            <a:schemeClr val="tx1"/>
          </a:solidFill>
          <a:latin typeface="+mn-lt"/>
          <a:ea typeface="+mn-ea"/>
          <a:cs typeface="+mn-cs"/>
        </a:defRPr>
      </a:lvl2pPr>
      <a:lvl3pPr marL="913280" algn="l" defTabSz="913280" rtl="0" eaLnBrk="1" latinLnBrk="0" hangingPunct="1">
        <a:defRPr sz="1797" kern="1200">
          <a:solidFill>
            <a:schemeClr val="tx1"/>
          </a:solidFill>
          <a:latin typeface="+mn-lt"/>
          <a:ea typeface="+mn-ea"/>
          <a:cs typeface="+mn-cs"/>
        </a:defRPr>
      </a:lvl3pPr>
      <a:lvl4pPr marL="1369920" algn="l" defTabSz="913280" rtl="0" eaLnBrk="1" latinLnBrk="0" hangingPunct="1">
        <a:defRPr sz="1797" kern="1200">
          <a:solidFill>
            <a:schemeClr val="tx1"/>
          </a:solidFill>
          <a:latin typeface="+mn-lt"/>
          <a:ea typeface="+mn-ea"/>
          <a:cs typeface="+mn-cs"/>
        </a:defRPr>
      </a:lvl4pPr>
      <a:lvl5pPr marL="1826560" algn="l" defTabSz="913280" rtl="0" eaLnBrk="1" latinLnBrk="0" hangingPunct="1">
        <a:defRPr sz="1797" kern="1200">
          <a:solidFill>
            <a:schemeClr val="tx1"/>
          </a:solidFill>
          <a:latin typeface="+mn-lt"/>
          <a:ea typeface="+mn-ea"/>
          <a:cs typeface="+mn-cs"/>
        </a:defRPr>
      </a:lvl5pPr>
      <a:lvl6pPr marL="2283200" algn="l" defTabSz="913280" rtl="0" eaLnBrk="1" latinLnBrk="0" hangingPunct="1">
        <a:defRPr sz="1797" kern="1200">
          <a:solidFill>
            <a:schemeClr val="tx1"/>
          </a:solidFill>
          <a:latin typeface="+mn-lt"/>
          <a:ea typeface="+mn-ea"/>
          <a:cs typeface="+mn-cs"/>
        </a:defRPr>
      </a:lvl6pPr>
      <a:lvl7pPr marL="2739840" algn="l" defTabSz="913280" rtl="0" eaLnBrk="1" latinLnBrk="0" hangingPunct="1">
        <a:defRPr sz="1797" kern="1200">
          <a:solidFill>
            <a:schemeClr val="tx1"/>
          </a:solidFill>
          <a:latin typeface="+mn-lt"/>
          <a:ea typeface="+mn-ea"/>
          <a:cs typeface="+mn-cs"/>
        </a:defRPr>
      </a:lvl7pPr>
      <a:lvl8pPr marL="3196480" algn="l" defTabSz="913280" rtl="0" eaLnBrk="1" latinLnBrk="0" hangingPunct="1">
        <a:defRPr sz="1797" kern="1200">
          <a:solidFill>
            <a:schemeClr val="tx1"/>
          </a:solidFill>
          <a:latin typeface="+mn-lt"/>
          <a:ea typeface="+mn-ea"/>
          <a:cs typeface="+mn-cs"/>
        </a:defRPr>
      </a:lvl8pPr>
      <a:lvl9pPr marL="3653119" algn="l" defTabSz="913280" rtl="0" eaLnBrk="1" latinLnBrk="0" hangingPunct="1">
        <a:defRPr sz="1797"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383706" y="2231306"/>
            <a:ext cx="2246205" cy="246221"/>
          </a:xfrm>
          <a:prstGeom prst="rect">
            <a:avLst/>
          </a:prstGeom>
        </p:spPr>
        <p:txBody>
          <a:bodyPr wrap="square" lIns="0" tIns="0" rIns="0" bIns="0">
            <a:spAutoFit/>
          </a:bodyPr>
          <a:lstStyle>
            <a:lvl1pPr>
              <a:defRPr sz="1600" b="1" i="0">
                <a:solidFill>
                  <a:srgbClr val="FF7900"/>
                </a:solidFill>
                <a:latin typeface="Arial"/>
                <a:cs typeface="Arial"/>
              </a:defRPr>
            </a:lvl1pPr>
          </a:lstStyle>
          <a:p>
            <a:endParaRPr/>
          </a:p>
        </p:txBody>
      </p:sp>
      <p:sp>
        <p:nvSpPr>
          <p:cNvPr id="3" name="Holder 3"/>
          <p:cNvSpPr>
            <a:spLocks noGrp="1"/>
          </p:cNvSpPr>
          <p:nvPr>
            <p:ph type="body" idx="1"/>
          </p:nvPr>
        </p:nvSpPr>
        <p:spPr>
          <a:xfrm>
            <a:off x="495536" y="2323591"/>
            <a:ext cx="6864773" cy="430887"/>
          </a:xfrm>
          <a:prstGeom prst="rect">
            <a:avLst/>
          </a:prstGeom>
        </p:spPr>
        <p:txBody>
          <a:bodyPr wrap="square" lIns="0" tIns="0" rIns="0" bIns="0">
            <a:spAutoFit/>
          </a:bodyPr>
          <a:lstStyle>
            <a:lvl1pPr>
              <a:defRPr sz="2800" b="1" i="0">
                <a:solidFill>
                  <a:srgbClr val="FF6600"/>
                </a:solidFill>
                <a:latin typeface="Arial"/>
                <a:cs typeface="Aria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3/4/2022</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23149451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9100" y="356659"/>
            <a:ext cx="11353800" cy="991659"/>
          </a:xfrm>
          <a:prstGeom prst="rect">
            <a:avLst/>
          </a:prstGeom>
        </p:spPr>
        <p:txBody>
          <a:bodyPr vert="horz" lIns="0" tIns="0" rIns="0" bIns="0" rtlCol="0" anchor="t" anchorCtr="0">
            <a:noAutofit/>
          </a:bodyPr>
          <a:lstStyle/>
          <a:p>
            <a:r>
              <a:rPr lang="fr-FR" noProof="0" dirty="0"/>
              <a:t>Cliquez pour modifier le titre</a:t>
            </a:r>
          </a:p>
        </p:txBody>
      </p:sp>
      <p:sp>
        <p:nvSpPr>
          <p:cNvPr id="3" name="Text Placeholder 2"/>
          <p:cNvSpPr>
            <a:spLocks noGrp="1"/>
          </p:cNvSpPr>
          <p:nvPr>
            <p:ph type="body" idx="1"/>
          </p:nvPr>
        </p:nvSpPr>
        <p:spPr>
          <a:xfrm>
            <a:off x="419100" y="1579034"/>
            <a:ext cx="11353800" cy="4487333"/>
          </a:xfrm>
          <a:prstGeom prst="rect">
            <a:avLst/>
          </a:prstGeom>
        </p:spPr>
        <p:txBody>
          <a:bodyPr vert="horz" lIns="0" tIns="0" rIns="0" bIns="0" rtlCol="0">
            <a:noAutofit/>
          </a:body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9" name="Text Placeholder 10"/>
          <p:cNvSpPr txBox="1">
            <a:spLocks/>
          </p:cNvSpPr>
          <p:nvPr/>
        </p:nvSpPr>
        <p:spPr>
          <a:xfrm>
            <a:off x="419100" y="6245797"/>
            <a:ext cx="366680" cy="446615"/>
          </a:xfrm>
          <a:prstGeom prst="rect">
            <a:avLst/>
          </a:prstGeom>
        </p:spPr>
        <p:txBody>
          <a:bodyPr wrap="square" lIns="9600" tIns="0" rIns="0" bIns="0" anchor="b">
            <a:normAutofit/>
          </a:bodyPr>
          <a:lstStyle>
            <a:lvl1pPr marL="0" marR="0" indent="0" algn="l" defTabSz="914400" rtl="0" eaLnBrk="1" fontAlgn="base" latinLnBrk="0" hangingPunct="1">
              <a:lnSpc>
                <a:spcPct val="100000"/>
              </a:lnSpc>
              <a:spcBef>
                <a:spcPct val="0"/>
              </a:spcBef>
              <a:spcAft>
                <a:spcPts val="0"/>
              </a:spcAft>
              <a:buClr>
                <a:schemeClr val="tx1"/>
              </a:buClr>
              <a:buSzTx/>
              <a:buFont typeface="Helvetica 75" panose="020B0804020202020204" pitchFamily="34" charset="0"/>
              <a:buNone/>
              <a:tabLst/>
              <a:defRPr lang="fr-FR" sz="1200" kern="1200" baseline="0" dirty="0" smtClean="0">
                <a:solidFill>
                  <a:schemeClr val="tx1">
                    <a:lumMod val="50000"/>
                  </a:schemeClr>
                </a:solidFill>
                <a:latin typeface="Helvetica 75" panose="020B0804020202020204" pitchFamily="34" charset="0"/>
                <a:ea typeface="+mn-ea"/>
                <a:cs typeface="+mn-cs"/>
              </a:defRPr>
            </a:lvl1pPr>
            <a:lvl2pPr marL="688975" indent="-231775"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2pPr>
            <a:lvl3pPr marL="1244600" indent="-285750"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3pPr>
            <a:lvl4pPr marL="1663700" indent="-285750" algn="l" defTabSz="914400" rtl="0" eaLnBrk="1" fontAlgn="base" latinLnBrk="0" hangingPunct="1">
              <a:spcBef>
                <a:spcPct val="0"/>
              </a:spcBef>
              <a:spcAft>
                <a:spcPts val="600"/>
              </a:spcAft>
              <a:buFont typeface="Helvetica 45 Light" pitchFamily="34" charset="0"/>
              <a:buChar char="–"/>
              <a:defRPr lang="fr-FR" sz="2000" kern="1200" dirty="0" smtClean="0">
                <a:solidFill>
                  <a:schemeClr val="tx1"/>
                </a:solidFill>
                <a:latin typeface="Helvetica 75" panose="020B0804020202020204" pitchFamily="34" charset="0"/>
                <a:ea typeface="+mn-ea"/>
                <a:cs typeface="+mn-cs"/>
              </a:defRPr>
            </a:lvl4pPr>
            <a:lvl5pPr marL="2251075" indent="-596900" algn="l" defTabSz="914400" rtl="0" eaLnBrk="1" fontAlgn="base" latinLnBrk="0" hangingPunct="1">
              <a:spcBef>
                <a:spcPct val="0"/>
              </a:spcBef>
              <a:spcAft>
                <a:spcPts val="600"/>
              </a:spcAft>
              <a:buFont typeface="Helvetica 45 Light" pitchFamily="34" charset="0"/>
              <a:buChar char="–"/>
              <a:defRPr lang="fr-FR" sz="2000" kern="1200" dirty="0">
                <a:solidFill>
                  <a:schemeClr val="tx1"/>
                </a:solidFill>
                <a:latin typeface="Helvetica 75" panose="020B08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base" latinLnBrk="0" hangingPunct="1">
              <a:lnSpc>
                <a:spcPct val="85000"/>
              </a:lnSpc>
              <a:spcBef>
                <a:spcPct val="0"/>
              </a:spcBef>
              <a:spcAft>
                <a:spcPts val="1600"/>
              </a:spcAft>
              <a:buClr>
                <a:srgbClr val="FFFFFF"/>
              </a:buClr>
              <a:buSzTx/>
              <a:buFont typeface="Helvetica 75" panose="020B0804020202020204" pitchFamily="34" charset="0"/>
              <a:buNone/>
              <a:tabLst/>
              <a:defRPr/>
            </a:pPr>
            <a:fld id="{8702007A-2642-4DC4-A457-FD791426C840}" type="slidenum">
              <a:rPr kumimoji="0" lang="fr-FR" sz="1067" b="0" i="0" u="none" strike="noStrike" kern="1200" cap="none" spc="0" normalizeH="0" baseline="0" noProof="0" smtClean="0">
                <a:ln>
                  <a:noFill/>
                </a:ln>
                <a:solidFill>
                  <a:schemeClr val="tx1"/>
                </a:solidFill>
                <a:effectLst/>
                <a:uLnTx/>
                <a:uFillTx/>
                <a:latin typeface="Helvetica 75 Bold" panose="020B0804020202020204" pitchFamily="34" charset="0"/>
                <a:ea typeface="+mn-ea"/>
                <a:cs typeface="+mn-cs"/>
              </a:rPr>
              <a:pPr marL="0" marR="0" lvl="0" indent="0" algn="l" defTabSz="1219170" rtl="0" eaLnBrk="1" fontAlgn="base" latinLnBrk="0" hangingPunct="1">
                <a:lnSpc>
                  <a:spcPct val="85000"/>
                </a:lnSpc>
                <a:spcBef>
                  <a:spcPct val="0"/>
                </a:spcBef>
                <a:spcAft>
                  <a:spcPts val="1600"/>
                </a:spcAft>
                <a:buClr>
                  <a:srgbClr val="FFFFFF"/>
                </a:buClr>
                <a:buSzTx/>
                <a:buFont typeface="Helvetica 75" panose="020B0804020202020204" pitchFamily="34" charset="0"/>
                <a:buNone/>
                <a:tabLst/>
                <a:defRPr/>
              </a:pPr>
              <a:t>‹N°›</a:t>
            </a:fld>
            <a:endParaRPr kumimoji="0" lang="fr-FR" sz="1067" b="0" i="0" u="none" strike="noStrike" kern="1200" cap="none" spc="0" normalizeH="0" baseline="0" noProof="0" dirty="0">
              <a:ln>
                <a:noFill/>
              </a:ln>
              <a:solidFill>
                <a:schemeClr val="tx1"/>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78763436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indent="0" algn="l" defTabSz="1219170" rtl="0" eaLnBrk="1" latinLnBrk="0" hangingPunct="1">
        <a:lnSpc>
          <a:spcPct val="90000"/>
        </a:lnSpc>
        <a:spcBef>
          <a:spcPct val="0"/>
        </a:spcBef>
        <a:buNone/>
        <a:defRPr sz="2667" kern="1200" spc="-27" baseline="0">
          <a:solidFill>
            <a:schemeClr val="bg2"/>
          </a:solidFill>
          <a:latin typeface="Helvetica 75 Bold" panose="020B0804020202020204" pitchFamily="34" charset="0"/>
          <a:ea typeface="+mj-ea"/>
          <a:cs typeface="+mj-cs"/>
        </a:defRPr>
      </a:lvl1pPr>
    </p:titleStyle>
    <p:bodyStyle>
      <a:lvl1pPr marL="0" indent="0" algn="l" defTabSz="1219170" rtl="0" eaLnBrk="1" latinLnBrk="0" hangingPunct="1">
        <a:lnSpc>
          <a:spcPct val="90000"/>
        </a:lnSpc>
        <a:spcBef>
          <a:spcPts val="800"/>
        </a:spcBef>
        <a:buClr>
          <a:schemeClr val="bg1"/>
        </a:buClr>
        <a:buSzPct val="25000"/>
        <a:buFont typeface="Calibri" panose="020F0502020204030204" pitchFamily="34" charset="0"/>
        <a:buNone/>
        <a:tabLst/>
        <a:defRPr sz="1867" kern="1200" spc="-27" baseline="0">
          <a:solidFill>
            <a:schemeClr val="bg2"/>
          </a:solidFill>
          <a:latin typeface="Helvetica 75 Bold" panose="020B0804020202020204" pitchFamily="34" charset="0"/>
          <a:ea typeface="+mn-ea"/>
          <a:cs typeface="+mn-cs"/>
        </a:defRPr>
      </a:lvl1pPr>
      <a:lvl2pPr marL="0" indent="0" algn="l" defTabSz="1219170" rtl="0" eaLnBrk="1" latinLnBrk="0" hangingPunct="1">
        <a:lnSpc>
          <a:spcPct val="90000"/>
        </a:lnSpc>
        <a:spcBef>
          <a:spcPts val="800"/>
        </a:spcBef>
        <a:buClr>
          <a:schemeClr val="bg1"/>
        </a:buClr>
        <a:buSzPct val="25000"/>
        <a:buFont typeface="Calibri" panose="020F0502020204030204" pitchFamily="34" charset="0"/>
        <a:buNone/>
        <a:defRPr sz="1867" kern="1200" spc="-27" baseline="0">
          <a:solidFill>
            <a:schemeClr val="tx1"/>
          </a:solidFill>
          <a:latin typeface="Helvetica 75 Bold" panose="020B0804020202020204" pitchFamily="34" charset="0"/>
          <a:ea typeface="+mn-ea"/>
          <a:cs typeface="+mn-cs"/>
        </a:defRPr>
      </a:lvl2pPr>
      <a:lvl3pPr marL="241294" indent="-241294" algn="l" defTabSz="1219170" rtl="0" eaLnBrk="1" latinLnBrk="0" hangingPunct="1">
        <a:lnSpc>
          <a:spcPct val="90000"/>
        </a:lnSpc>
        <a:spcBef>
          <a:spcPts val="800"/>
        </a:spcBef>
        <a:buClr>
          <a:schemeClr val="bg2"/>
        </a:buClr>
        <a:buFont typeface="Wingdings" panose="05000000000000000000" pitchFamily="2" charset="2"/>
        <a:buChar char="§"/>
        <a:defRPr sz="1867" kern="1200" spc="-27" baseline="0">
          <a:solidFill>
            <a:schemeClr val="tx1"/>
          </a:solidFill>
          <a:latin typeface="Helvetica 75 Bold" panose="020B0804020202020204" pitchFamily="34" charset="0"/>
          <a:ea typeface="+mn-ea"/>
          <a:cs typeface="+mn-cs"/>
        </a:defRPr>
      </a:lvl3pPr>
      <a:lvl4pPr marL="543970" indent="-253994" algn="l" defTabSz="1219170" rtl="0" eaLnBrk="1" latinLnBrk="0" hangingPunct="1">
        <a:lnSpc>
          <a:spcPct val="90000"/>
        </a:lnSpc>
        <a:spcBef>
          <a:spcPct val="20000"/>
        </a:spcBef>
        <a:buFont typeface="Arial" panose="020B0604020202020204" pitchFamily="34" charset="0"/>
        <a:buChar char="–"/>
        <a:defRPr sz="1867" kern="1200" spc="-27" baseline="0">
          <a:solidFill>
            <a:schemeClr val="tx1"/>
          </a:solidFill>
          <a:latin typeface="Helvetica 55 Roman" panose="000B0500000000000000" pitchFamily="34" charset="0"/>
          <a:ea typeface="+mn-ea"/>
          <a:cs typeface="+mn-cs"/>
        </a:defRPr>
      </a:lvl4pPr>
      <a:lvl5pPr marL="793731" indent="-230712" algn="l" defTabSz="1219170" rtl="0" eaLnBrk="1" latinLnBrk="0" hangingPunct="1">
        <a:lnSpc>
          <a:spcPct val="90000"/>
        </a:lnSpc>
        <a:spcBef>
          <a:spcPct val="20000"/>
        </a:spcBef>
        <a:buClr>
          <a:schemeClr val="tx1"/>
        </a:buClr>
        <a:buFont typeface="Arial" panose="020B0604020202020204" pitchFamily="34" charset="0"/>
        <a:buChar char="–"/>
        <a:defRPr sz="1867" kern="1200" spc="-27" baseline="0">
          <a:solidFill>
            <a:schemeClr val="tx1"/>
          </a:solidFill>
          <a:latin typeface="Helvetica 55 Roman" panose="000B0500000000000000" pitchFamily="34" charset="0"/>
          <a:ea typeface="+mn-ea"/>
          <a:cs typeface="+mn-cs"/>
        </a:defRPr>
      </a:lvl5pPr>
      <a:lvl6pPr marL="1066773" indent="-253994" algn="l" defTabSz="1219170" rtl="0" eaLnBrk="1" latinLnBrk="0" hangingPunct="1">
        <a:spcBef>
          <a:spcPct val="20000"/>
        </a:spcBef>
        <a:buFont typeface="Arial" panose="020B0604020202020204" pitchFamily="34" charset="0"/>
        <a:buChar char="–"/>
        <a:defRPr sz="1867" kern="1200">
          <a:solidFill>
            <a:schemeClr val="tx1"/>
          </a:solidFill>
          <a:latin typeface="Helvetica 55 Roman" panose="020B0604020202020204" pitchFamily="34" charset="0"/>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9100" y="356659"/>
            <a:ext cx="11353800" cy="991659"/>
          </a:xfrm>
          <a:prstGeom prst="rect">
            <a:avLst/>
          </a:prstGeom>
        </p:spPr>
        <p:txBody>
          <a:bodyPr vert="horz" lIns="0" tIns="0" rIns="0" bIns="0" rtlCol="0" anchor="t" anchorCtr="0">
            <a:noAutofit/>
          </a:bodyPr>
          <a:lstStyle/>
          <a:p>
            <a:r>
              <a:rPr lang="fr-FR" noProof="0" dirty="0"/>
              <a:t>Cliquez pour modifier le titre</a:t>
            </a:r>
          </a:p>
        </p:txBody>
      </p:sp>
      <p:sp>
        <p:nvSpPr>
          <p:cNvPr id="3" name="Text Placeholder 2"/>
          <p:cNvSpPr>
            <a:spLocks noGrp="1"/>
          </p:cNvSpPr>
          <p:nvPr>
            <p:ph type="body" idx="1"/>
          </p:nvPr>
        </p:nvSpPr>
        <p:spPr>
          <a:xfrm>
            <a:off x="419100" y="1579034"/>
            <a:ext cx="11353800" cy="4487333"/>
          </a:xfrm>
          <a:prstGeom prst="rect">
            <a:avLst/>
          </a:prstGeom>
        </p:spPr>
        <p:txBody>
          <a:bodyPr vert="horz" lIns="0" tIns="0" rIns="0" bIns="0" rtlCol="0">
            <a:noAutofit/>
          </a:body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9" name="Text Placeholder 10"/>
          <p:cNvSpPr txBox="1">
            <a:spLocks/>
          </p:cNvSpPr>
          <p:nvPr/>
        </p:nvSpPr>
        <p:spPr>
          <a:xfrm>
            <a:off x="419100" y="6047314"/>
            <a:ext cx="366680" cy="446615"/>
          </a:xfrm>
          <a:prstGeom prst="rect">
            <a:avLst/>
          </a:prstGeom>
        </p:spPr>
        <p:txBody>
          <a:bodyPr wrap="square" lIns="9600" tIns="0" rIns="0" bIns="0" anchor="b">
            <a:normAutofit/>
          </a:bodyPr>
          <a:lstStyle>
            <a:lvl1pPr marL="0" marR="0" indent="0" algn="l" defTabSz="914400" rtl="0" eaLnBrk="1" fontAlgn="base" latinLnBrk="0" hangingPunct="1">
              <a:lnSpc>
                <a:spcPct val="100000"/>
              </a:lnSpc>
              <a:spcBef>
                <a:spcPct val="0"/>
              </a:spcBef>
              <a:spcAft>
                <a:spcPts val="0"/>
              </a:spcAft>
              <a:buClr>
                <a:schemeClr val="tx1"/>
              </a:buClr>
              <a:buSzTx/>
              <a:buFont typeface="Helvetica 75" panose="020B0804020202020204" pitchFamily="34" charset="0"/>
              <a:buNone/>
              <a:tabLst/>
              <a:defRPr lang="fr-FR" sz="1200" kern="1200" baseline="0" dirty="0" smtClean="0">
                <a:solidFill>
                  <a:schemeClr val="tx1">
                    <a:lumMod val="50000"/>
                  </a:schemeClr>
                </a:solidFill>
                <a:latin typeface="Helvetica 75" panose="020B0804020202020204" pitchFamily="34" charset="0"/>
                <a:ea typeface="+mn-ea"/>
                <a:cs typeface="+mn-cs"/>
              </a:defRPr>
            </a:lvl1pPr>
            <a:lvl2pPr marL="688975" indent="-231775"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2pPr>
            <a:lvl3pPr marL="1244600" indent="-285750"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3pPr>
            <a:lvl4pPr marL="1663700" indent="-285750" algn="l" defTabSz="914400" rtl="0" eaLnBrk="1" fontAlgn="base" latinLnBrk="0" hangingPunct="1">
              <a:spcBef>
                <a:spcPct val="0"/>
              </a:spcBef>
              <a:spcAft>
                <a:spcPts val="600"/>
              </a:spcAft>
              <a:buFont typeface="Helvetica 45 Light" pitchFamily="34" charset="0"/>
              <a:buChar char="–"/>
              <a:defRPr lang="fr-FR" sz="2000" kern="1200" dirty="0" smtClean="0">
                <a:solidFill>
                  <a:schemeClr val="tx1"/>
                </a:solidFill>
                <a:latin typeface="Helvetica 75" panose="020B0804020202020204" pitchFamily="34" charset="0"/>
                <a:ea typeface="+mn-ea"/>
                <a:cs typeface="+mn-cs"/>
              </a:defRPr>
            </a:lvl4pPr>
            <a:lvl5pPr marL="2251075" indent="-596900" algn="l" defTabSz="914400" rtl="0" eaLnBrk="1" fontAlgn="base" latinLnBrk="0" hangingPunct="1">
              <a:spcBef>
                <a:spcPct val="0"/>
              </a:spcBef>
              <a:spcAft>
                <a:spcPts val="600"/>
              </a:spcAft>
              <a:buFont typeface="Helvetica 45 Light" pitchFamily="34" charset="0"/>
              <a:buChar char="–"/>
              <a:defRPr lang="fr-FR" sz="2000" kern="1200" dirty="0">
                <a:solidFill>
                  <a:schemeClr val="tx1"/>
                </a:solidFill>
                <a:latin typeface="Helvetica 75" panose="020B08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base" latinLnBrk="0" hangingPunct="1">
              <a:lnSpc>
                <a:spcPct val="85000"/>
              </a:lnSpc>
              <a:spcBef>
                <a:spcPct val="0"/>
              </a:spcBef>
              <a:spcAft>
                <a:spcPts val="1600"/>
              </a:spcAft>
              <a:buClr>
                <a:srgbClr val="FFFFFF"/>
              </a:buClr>
              <a:buSzTx/>
              <a:buFont typeface="Helvetica 75" panose="020B0804020202020204" pitchFamily="34" charset="0"/>
              <a:buNone/>
              <a:tabLst/>
              <a:defRPr/>
            </a:pPr>
            <a:fld id="{8702007A-2642-4DC4-A457-FD791426C840}" type="slidenum">
              <a:rPr kumimoji="0" lang="fr-FR" sz="1067" b="0" i="0" u="none" strike="noStrike" kern="1200" cap="none" spc="0" normalizeH="0" baseline="0" noProof="0" smtClean="0">
                <a:ln>
                  <a:noFill/>
                </a:ln>
                <a:solidFill>
                  <a:schemeClr val="tx1"/>
                </a:solidFill>
                <a:effectLst/>
                <a:uLnTx/>
                <a:uFillTx/>
                <a:latin typeface="Helvetica 75 Bold" panose="020B0804020202020204" pitchFamily="34" charset="0"/>
                <a:ea typeface="+mn-ea"/>
                <a:cs typeface="+mn-cs"/>
              </a:rPr>
              <a:pPr marL="0" marR="0" lvl="0" indent="0" algn="l" defTabSz="1219170" rtl="0" eaLnBrk="1" fontAlgn="base" latinLnBrk="0" hangingPunct="1">
                <a:lnSpc>
                  <a:spcPct val="85000"/>
                </a:lnSpc>
                <a:spcBef>
                  <a:spcPct val="0"/>
                </a:spcBef>
                <a:spcAft>
                  <a:spcPts val="1600"/>
                </a:spcAft>
                <a:buClr>
                  <a:srgbClr val="FFFFFF"/>
                </a:buClr>
                <a:buSzTx/>
                <a:buFont typeface="Helvetica 75" panose="020B0804020202020204" pitchFamily="34" charset="0"/>
                <a:buNone/>
                <a:tabLst/>
                <a:defRPr/>
              </a:pPr>
              <a:t>‹N°›</a:t>
            </a:fld>
            <a:endParaRPr kumimoji="0" lang="fr-FR" sz="1067" b="0" i="0" u="none" strike="noStrike" kern="1200" cap="none" spc="0" normalizeH="0" baseline="0" noProof="0" dirty="0">
              <a:ln>
                <a:noFill/>
              </a:ln>
              <a:solidFill>
                <a:schemeClr val="tx1"/>
              </a:solidFill>
              <a:effectLst/>
              <a:uLnTx/>
              <a:uFillTx/>
              <a:latin typeface="Helvetica 75 Bold" panose="020B0804020202020204" pitchFamily="34" charset="0"/>
              <a:ea typeface="+mn-ea"/>
              <a:cs typeface="+mn-cs"/>
            </a:endParaRPr>
          </a:p>
        </p:txBody>
      </p:sp>
    </p:spTree>
    <p:extLst>
      <p:ext uri="{BB962C8B-B14F-4D97-AF65-F5344CB8AC3E}">
        <p14:creationId xmlns:p14="http://schemas.microsoft.com/office/powerpoint/2010/main" val="270118979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indent="0" algn="l" defTabSz="1219170" rtl="0" eaLnBrk="1" latinLnBrk="0" hangingPunct="1">
        <a:lnSpc>
          <a:spcPct val="90000"/>
        </a:lnSpc>
        <a:spcBef>
          <a:spcPct val="0"/>
        </a:spcBef>
        <a:buNone/>
        <a:defRPr sz="2667" kern="1200" spc="-27" baseline="0">
          <a:solidFill>
            <a:schemeClr val="bg2"/>
          </a:solidFill>
          <a:latin typeface="Helvetica 75 Bold" panose="020B0804020202020204" pitchFamily="34" charset="0"/>
          <a:ea typeface="+mj-ea"/>
          <a:cs typeface="+mj-cs"/>
        </a:defRPr>
      </a:lvl1pPr>
    </p:titleStyle>
    <p:bodyStyle>
      <a:lvl1pPr marL="0" indent="0" algn="l" defTabSz="1219170" rtl="0" eaLnBrk="1" latinLnBrk="0" hangingPunct="1">
        <a:lnSpc>
          <a:spcPct val="90000"/>
        </a:lnSpc>
        <a:spcBef>
          <a:spcPts val="800"/>
        </a:spcBef>
        <a:buClr>
          <a:schemeClr val="bg1"/>
        </a:buClr>
        <a:buSzPct val="25000"/>
        <a:buFont typeface="Calibri" panose="020F0502020204030204" pitchFamily="34" charset="0"/>
        <a:buNone/>
        <a:tabLst/>
        <a:defRPr sz="1867" kern="1200" spc="-27" baseline="0">
          <a:solidFill>
            <a:schemeClr val="bg2"/>
          </a:solidFill>
          <a:latin typeface="Helvetica 75 Bold" panose="020B0804020202020204" pitchFamily="34" charset="0"/>
          <a:ea typeface="+mn-ea"/>
          <a:cs typeface="+mn-cs"/>
        </a:defRPr>
      </a:lvl1pPr>
      <a:lvl2pPr marL="0" indent="0" algn="l" defTabSz="1219170" rtl="0" eaLnBrk="1" latinLnBrk="0" hangingPunct="1">
        <a:lnSpc>
          <a:spcPct val="90000"/>
        </a:lnSpc>
        <a:spcBef>
          <a:spcPts val="800"/>
        </a:spcBef>
        <a:buClr>
          <a:schemeClr val="bg1"/>
        </a:buClr>
        <a:buSzPct val="25000"/>
        <a:buFont typeface="Calibri" panose="020F0502020204030204" pitchFamily="34" charset="0"/>
        <a:buNone/>
        <a:defRPr sz="1867" kern="1200" spc="-27" baseline="0">
          <a:solidFill>
            <a:schemeClr val="tx1"/>
          </a:solidFill>
          <a:latin typeface="Helvetica 75 Bold" panose="020B0804020202020204" pitchFamily="34" charset="0"/>
          <a:ea typeface="+mn-ea"/>
          <a:cs typeface="+mn-cs"/>
        </a:defRPr>
      </a:lvl2pPr>
      <a:lvl3pPr marL="241294" indent="-241294" algn="l" defTabSz="1219170" rtl="0" eaLnBrk="1" latinLnBrk="0" hangingPunct="1">
        <a:lnSpc>
          <a:spcPct val="90000"/>
        </a:lnSpc>
        <a:spcBef>
          <a:spcPts val="800"/>
        </a:spcBef>
        <a:buClr>
          <a:schemeClr val="bg2"/>
        </a:buClr>
        <a:buFont typeface="Wingdings" panose="05000000000000000000" pitchFamily="2" charset="2"/>
        <a:buChar char="§"/>
        <a:defRPr sz="1867" kern="1200" spc="-27" baseline="0">
          <a:solidFill>
            <a:schemeClr val="tx1"/>
          </a:solidFill>
          <a:latin typeface="Helvetica 75 Bold" panose="020B0804020202020204" pitchFamily="34" charset="0"/>
          <a:ea typeface="+mn-ea"/>
          <a:cs typeface="+mn-cs"/>
        </a:defRPr>
      </a:lvl3pPr>
      <a:lvl4pPr marL="543970" indent="-253994" algn="l" defTabSz="1219170" rtl="0" eaLnBrk="1" latinLnBrk="0" hangingPunct="1">
        <a:lnSpc>
          <a:spcPct val="90000"/>
        </a:lnSpc>
        <a:spcBef>
          <a:spcPct val="20000"/>
        </a:spcBef>
        <a:buFont typeface="Arial" panose="020B0604020202020204" pitchFamily="34" charset="0"/>
        <a:buChar char="–"/>
        <a:defRPr sz="1867" kern="1200" spc="-27" baseline="0">
          <a:solidFill>
            <a:schemeClr val="tx1"/>
          </a:solidFill>
          <a:latin typeface="Helvetica 55 Roman" panose="000B0500000000000000" pitchFamily="34" charset="0"/>
          <a:ea typeface="+mn-ea"/>
          <a:cs typeface="+mn-cs"/>
        </a:defRPr>
      </a:lvl4pPr>
      <a:lvl5pPr marL="793731" indent="-230712" algn="l" defTabSz="1219170" rtl="0" eaLnBrk="1" latinLnBrk="0" hangingPunct="1">
        <a:lnSpc>
          <a:spcPct val="90000"/>
        </a:lnSpc>
        <a:spcBef>
          <a:spcPct val="20000"/>
        </a:spcBef>
        <a:buClr>
          <a:schemeClr val="tx1"/>
        </a:buClr>
        <a:buFont typeface="Arial" panose="020B0604020202020204" pitchFamily="34" charset="0"/>
        <a:buChar char="–"/>
        <a:defRPr sz="1867" kern="1200" spc="-27" baseline="0">
          <a:solidFill>
            <a:schemeClr val="tx1"/>
          </a:solidFill>
          <a:latin typeface="Helvetica 55 Roman" panose="000B0500000000000000" pitchFamily="34" charset="0"/>
          <a:ea typeface="+mn-ea"/>
          <a:cs typeface="+mn-cs"/>
        </a:defRPr>
      </a:lvl5pPr>
      <a:lvl6pPr marL="1066773" indent="-253994" algn="l" defTabSz="1219170" rtl="0" eaLnBrk="1" latinLnBrk="0" hangingPunct="1">
        <a:spcBef>
          <a:spcPct val="20000"/>
        </a:spcBef>
        <a:buFont typeface="Arial" panose="020B0604020202020204" pitchFamily="34" charset="0"/>
        <a:buChar char="–"/>
        <a:defRPr sz="1867" kern="1200">
          <a:solidFill>
            <a:schemeClr val="tx1"/>
          </a:solidFill>
          <a:latin typeface="Helvetica 55 Roman" panose="020B0604020202020204" pitchFamily="34" charset="0"/>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s67.sharepoint.com/sites/Innovation2-Facilitationetc"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55.xml"/><Relationship Id="rId1" Type="http://schemas.openxmlformats.org/officeDocument/2006/relationships/tags" Target="../tags/tag1.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45.xml"/><Relationship Id="rId1" Type="http://schemas.openxmlformats.org/officeDocument/2006/relationships/tags" Target="../tags/tag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5.xml"/><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3" Type="http://schemas.openxmlformats.org/officeDocument/2006/relationships/hyperlink" Target="mailto:dpo@es.fr"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8.xml"/><Relationship Id="rId1" Type="http://schemas.openxmlformats.org/officeDocument/2006/relationships/tags" Target="../tags/tag4.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8.xml"/><Relationship Id="rId1" Type="http://schemas.openxmlformats.org/officeDocument/2006/relationships/tags" Target="../tags/tag5.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58.xml"/><Relationship Id="rId1" Type="http://schemas.openxmlformats.org/officeDocument/2006/relationships/tags" Target="../tags/tag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9.xml"/><Relationship Id="rId1" Type="http://schemas.openxmlformats.org/officeDocument/2006/relationships/themeOverride" Target="../theme/themeOverride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0.xml"/><Relationship Id="rId1" Type="http://schemas.openxmlformats.org/officeDocument/2006/relationships/tags" Target="../tags/tag10.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35.xml"/><Relationship Id="rId1" Type="http://schemas.openxmlformats.org/officeDocument/2006/relationships/tags" Target="../tags/tag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7.xml"/><Relationship Id="rId1" Type="http://schemas.openxmlformats.org/officeDocument/2006/relationships/tags" Target="../tags/tag14.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3.xml"/><Relationship Id="rId1" Type="http://schemas.openxmlformats.org/officeDocument/2006/relationships/tags" Target="../tags/tag15.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slideLayout" Target="../slideLayouts/slideLayout45.xml"/><Relationship Id="rId1" Type="http://schemas.openxmlformats.org/officeDocument/2006/relationships/tags" Target="../tags/tag16.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45.xml"/><Relationship Id="rId1" Type="http://schemas.openxmlformats.org/officeDocument/2006/relationships/tags" Target="../tags/tag17.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slideLayout" Target="../slideLayouts/slideLayout56.xml"/><Relationship Id="rId1" Type="http://schemas.openxmlformats.org/officeDocument/2006/relationships/tags" Target="../tags/tag18.xml"/><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lexpansion.lexpress.fr/entreprises/nicolas-bouzou-coronavirus-et-teletravail-signent-la-petite-mort-du-bureau_2125288.html" TargetMode="External"/><Relationship Id="rId1" Type="http://schemas.openxmlformats.org/officeDocument/2006/relationships/slideLayout" Target="../slideLayouts/slideLayout2.xml"/><Relationship Id="rId5" Type="http://schemas.openxmlformats.org/officeDocument/2006/relationships/hyperlink" Target="https://www.lexpress.fr/actualite/sciences/albert-moukheiber-teletravailler-oui-mais-pas-a-n-importe-quel-prix_2127900.html" TargetMode="Externa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youtu.be/8FIEZXMUM2I" TargetMode="Externa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6.xml.rels><?xml version="1.0" encoding="UTF-8" standalone="yes"?>
<Relationships xmlns="http://schemas.openxmlformats.org/package/2006/relationships"><Relationship Id="rId3" Type="http://schemas.openxmlformats.org/officeDocument/2006/relationships/hyperlink" Target="http://integral-options.blogspot.com/2013/08/theory-of-mind-mechanisms-methods-and.html" TargetMode="External"/><Relationship Id="rId2" Type="http://schemas.openxmlformats.org/officeDocument/2006/relationships/image" Target="../media/image58.jpg"/><Relationship Id="rId1" Type="http://schemas.openxmlformats.org/officeDocument/2006/relationships/slideLayout" Target="../slideLayouts/slideLayout82.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8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82.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5.xml"/><Relationship Id="rId1" Type="http://schemas.openxmlformats.org/officeDocument/2006/relationships/slideLayout" Target="../slideLayouts/slideLayout82.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logonoid.com/orange-logo/" TargetMode="External"/><Relationship Id="rId2" Type="http://schemas.openxmlformats.org/officeDocument/2006/relationships/image" Target="../media/image65.png"/><Relationship Id="rId1" Type="http://schemas.openxmlformats.org/officeDocument/2006/relationships/slideLayout" Target="../slideLayouts/slideLayout86.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8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https://groupe.es.fr/Engagements-RSE/Innovation-et-digitalisation/Microsoft-365-dans-les-entreprises-un-an-apres" TargetMode="External"/><Relationship Id="rId13" Type="http://schemas.openxmlformats.org/officeDocument/2006/relationships/hyperlink" Target="https://drive.google.com/file/d/1XPwxge_78PMXVKY_xfJZDLEMrv5LK03N/view?usp=sharing" TargetMode="External"/><Relationship Id="rId3" Type="http://schemas.openxmlformats.org/officeDocument/2006/relationships/hyperlink" Target="https://www.erudit.org/fr/revues/mi/2015-v19-n3-mi03385/1043000ar.pdf" TargetMode="External"/><Relationship Id="rId7" Type="http://schemas.openxmlformats.org/officeDocument/2006/relationships/hyperlink" Target="https://www.facilitateurs-alsace.org/2021/10/22/reunion-hybride-distanciel-presentiel/" TargetMode="External"/><Relationship Id="rId12" Type="http://schemas.openxmlformats.org/officeDocument/2006/relationships/hyperlink" Target="https://groupe.es.fr/Nos-engagements/Innovation-et-digitalisation/Les-impacts-de-la-crise-sur-le-travail-de-demain" TargetMode="External"/><Relationship Id="rId2" Type="http://schemas.openxmlformats.org/officeDocument/2006/relationships/hyperlink" Target="https://www.welcometothejungle.com/fr/articles/intelligence-collective-workshop" TargetMode="External"/><Relationship Id="rId1" Type="http://schemas.openxmlformats.org/officeDocument/2006/relationships/slideLayout" Target="../slideLayouts/slideLayout2.xml"/><Relationship Id="rId6" Type="http://schemas.openxmlformats.org/officeDocument/2006/relationships/hyperlink" Target="https://www.e-learning-letter.com/info_article/m/2300/apprendre-%C3%A0-apprendre-ensemble-l%E2%80%99%C3%A9nergie-qui-transforme-le-monde.html" TargetMode="External"/><Relationship Id="rId11" Type="http://schemas.openxmlformats.org/officeDocument/2006/relationships/hyperlink" Target="https://groupe.es.fr/Engagements-RSE/Innovation-et-digitalisation/Talents-experience-collaborateur-et-slashing" TargetMode="External"/><Relationship Id="rId5" Type="http://schemas.openxmlformats.org/officeDocument/2006/relationships/hyperlink" Target="https://www.cairn.info/revue-management-et-avenir-2013-5-page-115.htm" TargetMode="External"/><Relationship Id="rId10" Type="http://schemas.openxmlformats.org/officeDocument/2006/relationships/hyperlink" Target="https://www.appvizer.fr/magazine/ressources-humaines/systeme-dinformation-rh-sirh/teletravail-probleme" TargetMode="External"/><Relationship Id="rId4" Type="http://schemas.openxmlformats.org/officeDocument/2006/relationships/hyperlink" Target="https://www.researchgate.net/publication/271316954_L'expert_en_entreprise_proposition_d'un_modele_definitionnel_et_enjeux_de_gestion" TargetMode="External"/><Relationship Id="rId9" Type="http://schemas.openxmlformats.org/officeDocument/2006/relationships/hyperlink" Target="https://www.offreurs-solutions-industrie.com/actualites/lhumain-au-coeur-de-la-transformation-industrielle" TargetMode="External"/><Relationship Id="rId14" Type="http://schemas.openxmlformats.org/officeDocument/2006/relationships/hyperlink" Target="https://www.inov-on-experience.fr/etude-gallup/"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lexpress.fr/actualite/sciences/albert-moukheiber-teletravailler-oui-mais-pas-a-n-importe-quel-prix_2127900.html" TargetMode="External"/><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hyperlink" Target="https://www.tedxlarochelle.com/albert-moukheiber/" TargetMode="External"/><Relationship Id="rId4" Type="http://schemas.openxmlformats.org/officeDocument/2006/relationships/hyperlink" Target="https://youtu.be/8FIEZXMUM2I"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youtu.be/njDFS1Nif8U"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es67.sharepoint.com/sites/Innovation/_layouts/15/news.aspx?newsSource=1&amp;instanceId=f0b0490f-632a-48fe-95b9-96e55dcab531&amp;webPartId=8c88f208-6c77-4bdb-86a0-0c47b4316588&amp;serverRelativeUrl=%2Fsites%2FInnovation&amp;pagesListId=50e9f041-cb32-437e-a0f4-17bfdb247f77" TargetMode="External"/><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hyperlink" Target="https://bernardbloch.blogspot.com/2016/12/la-communaute-de-pratique-usine-du-futur.html" TargetMode="External"/><Relationship Id="rId2" Type="http://schemas.openxmlformats.org/officeDocument/2006/relationships/hyperlink" Target="https://www.facilitateurs-alsace.org/" TargetMode="External"/><Relationship Id="rId1" Type="http://schemas.openxmlformats.org/officeDocument/2006/relationships/slideLayout" Target="../slideLayouts/slideLayout2.xml"/><Relationship Id="rId5" Type="http://schemas.openxmlformats.org/officeDocument/2006/relationships/hyperlink" Target="https://www.mavoix.info/" TargetMode="External"/><Relationship Id="rId4" Type="http://schemas.openxmlformats.org/officeDocument/2006/relationships/hyperlink" Target="https://www.offreurs-solutions-industri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EF1E74B-0F38-4FA8-960C-0CA3F478DD38}"/>
              </a:ext>
            </a:extLst>
          </p:cNvPr>
          <p:cNvSpPr>
            <a:spLocks noGrp="1"/>
          </p:cNvSpPr>
          <p:nvPr>
            <p:ph type="sldNum" sz="quarter" idx="12"/>
          </p:nvPr>
        </p:nvSpPr>
        <p:spPr/>
        <p:txBody>
          <a:bodyPr/>
          <a:lstStyle/>
          <a:p>
            <a:fld id="{7D370960-FEA4-4365-9C7C-0F5E7445E9AF}" type="slidenum">
              <a:rPr lang="fr-FR" smtClean="0"/>
              <a:t>1</a:t>
            </a:fld>
            <a:endParaRPr lang="fr-FR"/>
          </a:p>
        </p:txBody>
      </p:sp>
      <p:pic>
        <p:nvPicPr>
          <p:cNvPr id="1026" name="Picture 2" descr="Afficher l’image source">
            <a:extLst>
              <a:ext uri="{FF2B5EF4-FFF2-40B4-BE49-F238E27FC236}">
                <a16:creationId xmlns:a16="http://schemas.microsoft.com/office/drawing/2014/main" id="{0FF023CA-8BA7-4016-80EB-B4F632E114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227" y="0"/>
            <a:ext cx="1043277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ficher l’image source">
            <a:extLst>
              <a:ext uri="{FF2B5EF4-FFF2-40B4-BE49-F238E27FC236}">
                <a16:creationId xmlns:a16="http://schemas.microsoft.com/office/drawing/2014/main" id="{357ED584-D3D6-41B6-8CC8-5947A98762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7586" y="4044277"/>
            <a:ext cx="635673" cy="6181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ficher l’image source">
            <a:extLst>
              <a:ext uri="{FF2B5EF4-FFF2-40B4-BE49-F238E27FC236}">
                <a16:creationId xmlns:a16="http://schemas.microsoft.com/office/drawing/2014/main" id="{851A3EF4-EDC1-4AD8-8397-B590AB52E3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4633" y="4662469"/>
            <a:ext cx="1133375" cy="6181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ficher l’image source">
            <a:extLst>
              <a:ext uri="{FF2B5EF4-FFF2-40B4-BE49-F238E27FC236}">
                <a16:creationId xmlns:a16="http://schemas.microsoft.com/office/drawing/2014/main" id="{BFCAB71C-4088-4D19-9EEE-F47D8D5DDA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74060" y="4520772"/>
            <a:ext cx="1298590" cy="8657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fficher l’image source">
            <a:extLst>
              <a:ext uri="{FF2B5EF4-FFF2-40B4-BE49-F238E27FC236}">
                <a16:creationId xmlns:a16="http://schemas.microsoft.com/office/drawing/2014/main" id="{8B719705-1CEE-4A01-B36B-910A5AF905F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5942" b="27906"/>
          <a:stretch/>
        </p:blipFill>
        <p:spPr bwMode="auto">
          <a:xfrm>
            <a:off x="2539275" y="5567611"/>
            <a:ext cx="1133375" cy="59076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fficher l’image source">
            <a:extLst>
              <a:ext uri="{FF2B5EF4-FFF2-40B4-BE49-F238E27FC236}">
                <a16:creationId xmlns:a16="http://schemas.microsoft.com/office/drawing/2014/main" id="{51EC42A8-3A60-4880-AC93-78900F28AFC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2261" b="32306"/>
          <a:stretch/>
        </p:blipFill>
        <p:spPr bwMode="auto">
          <a:xfrm>
            <a:off x="3856852" y="5353739"/>
            <a:ext cx="1448939" cy="513393"/>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5990E1B0-0789-4985-8481-A402088EDC6A}"/>
              </a:ext>
            </a:extLst>
          </p:cNvPr>
          <p:cNvSpPr txBox="1"/>
          <p:nvPr/>
        </p:nvSpPr>
        <p:spPr>
          <a:xfrm>
            <a:off x="6896101" y="574908"/>
            <a:ext cx="2645463" cy="1442736"/>
          </a:xfrm>
          <a:prstGeom prst="rect">
            <a:avLst/>
          </a:prstGeom>
          <a:solidFill>
            <a:schemeClr val="bg1"/>
          </a:solidFill>
        </p:spPr>
        <p:txBody>
          <a:bodyPr wrap="square" anchor="ctr">
            <a:noAutofit/>
          </a:bodyPr>
          <a:lstStyle/>
          <a:p>
            <a:r>
              <a:rPr lang="fr-FR" sz="2000" b="1" dirty="0">
                <a:solidFill>
                  <a:srgbClr val="7030A0"/>
                </a:solidFill>
                <a:effectLst/>
                <a:latin typeface="Calibri" panose="020F0502020204030204" pitchFamily="34" charset="0"/>
                <a:ea typeface="Calibri" panose="020F0502020204030204" pitchFamily="34" charset="0"/>
              </a:rPr>
              <a:t>Vendredi 4 mars 2022, la Communauté des Facilitateurs ÉS s’ouvre à ceux d’ailleurs</a:t>
            </a:r>
            <a:endParaRPr lang="fr-FR" sz="2000" dirty="0">
              <a:solidFill>
                <a:srgbClr val="7030A0"/>
              </a:solidFill>
            </a:endParaRPr>
          </a:p>
        </p:txBody>
      </p:sp>
    </p:spTree>
    <p:extLst>
      <p:ext uri="{BB962C8B-B14F-4D97-AF65-F5344CB8AC3E}">
        <p14:creationId xmlns:p14="http://schemas.microsoft.com/office/powerpoint/2010/main" val="1251136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37B794C-A9D0-4E02-9378-4A1FD577E338}"/>
              </a:ext>
            </a:extLst>
          </p:cNvPr>
          <p:cNvPicPr>
            <a:picLocks noChangeAspect="1"/>
          </p:cNvPicPr>
          <p:nvPr/>
        </p:nvPicPr>
        <p:blipFill>
          <a:blip r:embed="rId2"/>
          <a:stretch>
            <a:fillRect/>
          </a:stretch>
        </p:blipFill>
        <p:spPr>
          <a:xfrm>
            <a:off x="49961" y="0"/>
            <a:ext cx="12092077" cy="6858000"/>
          </a:xfrm>
          <a:prstGeom prst="rect">
            <a:avLst/>
          </a:prstGeom>
        </p:spPr>
      </p:pic>
      <p:sp>
        <p:nvSpPr>
          <p:cNvPr id="10" name="ZoneTexte 9">
            <a:extLst>
              <a:ext uri="{FF2B5EF4-FFF2-40B4-BE49-F238E27FC236}">
                <a16:creationId xmlns:a16="http://schemas.microsoft.com/office/drawing/2014/main" id="{64377993-D15B-42F2-9F63-926F15C849E3}"/>
              </a:ext>
            </a:extLst>
          </p:cNvPr>
          <p:cNvSpPr txBox="1"/>
          <p:nvPr/>
        </p:nvSpPr>
        <p:spPr>
          <a:xfrm>
            <a:off x="2182763" y="4628904"/>
            <a:ext cx="7973961" cy="1477328"/>
          </a:xfrm>
          <a:prstGeom prst="rect">
            <a:avLst/>
          </a:prstGeom>
          <a:solidFill>
            <a:srgbClr val="D3B5E9"/>
          </a:solidFill>
        </p:spPr>
        <p:txBody>
          <a:bodyPr wrap="square">
            <a:spAutoFit/>
          </a:bodyPr>
          <a:lstStyle/>
          <a:p>
            <a:pPr algn="l"/>
            <a:r>
              <a:rPr lang="fr-FR" b="1" i="0" dirty="0">
                <a:solidFill>
                  <a:srgbClr val="0B3166"/>
                </a:solidFill>
                <a:effectLst/>
                <a:latin typeface="Arial" panose="020B0604020202020204" pitchFamily="34" charset="0"/>
                <a:cs typeface="Arial" panose="020B0604020202020204" pitchFamily="34" charset="0"/>
              </a:rPr>
              <a:t>Une vingtaine de collègues </a:t>
            </a:r>
            <a:r>
              <a:rPr lang="fr-FR" b="0" i="0" dirty="0">
                <a:solidFill>
                  <a:srgbClr val="0B3166"/>
                </a:solidFill>
                <a:effectLst/>
                <a:latin typeface="Arial" panose="020B0604020202020204" pitchFamily="34" charset="0"/>
                <a:cs typeface="Arial" panose="020B0604020202020204" pitchFamily="34" charset="0"/>
              </a:rPr>
              <a:t>ayant décidé de </a:t>
            </a:r>
            <a:r>
              <a:rPr lang="fr-FR" b="1" i="0" dirty="0">
                <a:solidFill>
                  <a:srgbClr val="0B3166"/>
                </a:solidFill>
                <a:effectLst/>
                <a:latin typeface="Arial" panose="020B0604020202020204" pitchFamily="34" charset="0"/>
                <a:cs typeface="Arial" panose="020B0604020202020204" pitchFamily="34" charset="0"/>
              </a:rPr>
              <a:t>partager des réalisations, apprendre de nouvelles techniques de facilitations, proposer et se lancer dans des sprints courts pour faire avancer notre Schmilblick ÉS.</a:t>
            </a:r>
          </a:p>
          <a:p>
            <a:pPr algn="l"/>
            <a:r>
              <a:rPr lang="fr-FR" b="0" i="0" dirty="0">
                <a:solidFill>
                  <a:srgbClr val="0B3166"/>
                </a:solidFill>
                <a:effectLst/>
                <a:latin typeface="Arial" panose="020B0604020202020204" pitchFamily="34" charset="0"/>
                <a:cs typeface="Arial" panose="020B0604020202020204" pitchFamily="34" charset="0"/>
              </a:rPr>
              <a:t>La communauté se réunit tous les deux mois pour se perfectionner et se mettre au service de projets d'ÉS. ​​​​​​​</a:t>
            </a:r>
          </a:p>
        </p:txBody>
      </p:sp>
      <p:sp>
        <p:nvSpPr>
          <p:cNvPr id="11" name="Titre 1">
            <a:extLst>
              <a:ext uri="{FF2B5EF4-FFF2-40B4-BE49-F238E27FC236}">
                <a16:creationId xmlns:a16="http://schemas.microsoft.com/office/drawing/2014/main" id="{BC05D3D9-F237-4AB1-B5EC-055552D16D40}"/>
              </a:ext>
            </a:extLst>
          </p:cNvPr>
          <p:cNvSpPr>
            <a:spLocks noGrp="1"/>
          </p:cNvSpPr>
          <p:nvPr>
            <p:ph type="title"/>
          </p:nvPr>
        </p:nvSpPr>
        <p:spPr>
          <a:xfrm>
            <a:off x="49961" y="2229096"/>
            <a:ext cx="4433549" cy="600433"/>
          </a:xfrm>
        </p:spPr>
        <p:txBody>
          <a:bodyPr>
            <a:normAutofit fontScale="90000"/>
          </a:bodyPr>
          <a:lstStyle/>
          <a:p>
            <a:r>
              <a:rPr lang="fr-FR" sz="3600" dirty="0">
                <a:solidFill>
                  <a:schemeClr val="bg1"/>
                </a:solidFill>
                <a:latin typeface="Arial" panose="020B0604020202020204" pitchFamily="34" charset="0"/>
                <a:cs typeface="Arial" panose="020B0604020202020204" pitchFamily="34" charset="0"/>
              </a:rPr>
              <a:t>Les Facilitateurs ÉS</a:t>
            </a:r>
          </a:p>
        </p:txBody>
      </p:sp>
      <p:sp>
        <p:nvSpPr>
          <p:cNvPr id="6" name="Espace réservé du numéro de diapositive 3">
            <a:extLst>
              <a:ext uri="{FF2B5EF4-FFF2-40B4-BE49-F238E27FC236}">
                <a16:creationId xmlns:a16="http://schemas.microsoft.com/office/drawing/2014/main" id="{C552916E-2EE3-4712-9FAE-EF27694BFF43}"/>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10</a:t>
            </a:fld>
            <a:endParaRPr lang="fr-FR" altLang="fr-FR">
              <a:latin typeface="Arial" panose="020B0604020202020204" pitchFamily="34" charset="0"/>
            </a:endParaRPr>
          </a:p>
        </p:txBody>
      </p:sp>
    </p:spTree>
    <p:extLst>
      <p:ext uri="{BB962C8B-B14F-4D97-AF65-F5344CB8AC3E}">
        <p14:creationId xmlns:p14="http://schemas.microsoft.com/office/powerpoint/2010/main" val="1736004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C5EC67-5722-4440-9DC0-BBCA43DAD25A}"/>
              </a:ext>
            </a:extLst>
          </p:cNvPr>
          <p:cNvPicPr>
            <a:picLocks noChangeAspect="1"/>
          </p:cNvPicPr>
          <p:nvPr/>
        </p:nvPicPr>
        <p:blipFill>
          <a:blip r:embed="rId2"/>
          <a:stretch>
            <a:fillRect/>
          </a:stretch>
        </p:blipFill>
        <p:spPr>
          <a:xfrm>
            <a:off x="732092" y="-9832"/>
            <a:ext cx="10727816" cy="6858000"/>
          </a:xfrm>
          <a:prstGeom prst="rect">
            <a:avLst/>
          </a:prstGeom>
        </p:spPr>
      </p:pic>
      <p:sp>
        <p:nvSpPr>
          <p:cNvPr id="9" name="ZoneTexte 8">
            <a:extLst>
              <a:ext uri="{FF2B5EF4-FFF2-40B4-BE49-F238E27FC236}">
                <a16:creationId xmlns:a16="http://schemas.microsoft.com/office/drawing/2014/main" id="{B01CADC1-6353-4494-86BF-713B517F30DF}"/>
              </a:ext>
            </a:extLst>
          </p:cNvPr>
          <p:cNvSpPr txBox="1"/>
          <p:nvPr/>
        </p:nvSpPr>
        <p:spPr>
          <a:xfrm>
            <a:off x="4474505" y="378177"/>
            <a:ext cx="6097656" cy="369332"/>
          </a:xfrm>
          <a:prstGeom prst="rect">
            <a:avLst/>
          </a:prstGeom>
          <a:solidFill>
            <a:srgbClr val="FFFF00"/>
          </a:solidFill>
        </p:spPr>
        <p:txBody>
          <a:bodyPr wrap="square">
            <a:spAutoFit/>
          </a:bodyPr>
          <a:lstStyle>
            <a:defPPr>
              <a:defRPr lang="fr-FR"/>
            </a:defPPr>
          </a:lstStyle>
          <a:p>
            <a:r>
              <a:rPr lang="fr-FR" dirty="0">
                <a:hlinkClick r:id="rId3"/>
              </a:rPr>
              <a:t>Innovation - Facilitation et Cie - Accueil (sharepoint.com)</a:t>
            </a:r>
            <a:endParaRPr lang="fr-FR" dirty="0"/>
          </a:p>
        </p:txBody>
      </p:sp>
      <p:sp>
        <p:nvSpPr>
          <p:cNvPr id="4" name="Espace réservé du numéro de diapositive 3">
            <a:extLst>
              <a:ext uri="{FF2B5EF4-FFF2-40B4-BE49-F238E27FC236}">
                <a16:creationId xmlns:a16="http://schemas.microsoft.com/office/drawing/2014/main" id="{0BAF745D-8879-48E5-B8B6-D337496E0548}"/>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11</a:t>
            </a:fld>
            <a:endParaRPr lang="fr-FR" altLang="fr-FR">
              <a:latin typeface="Arial" panose="020B0604020202020204" pitchFamily="34" charset="0"/>
            </a:endParaRPr>
          </a:p>
        </p:txBody>
      </p:sp>
    </p:spTree>
    <p:extLst>
      <p:ext uri="{BB962C8B-B14F-4D97-AF65-F5344CB8AC3E}">
        <p14:creationId xmlns:p14="http://schemas.microsoft.com/office/powerpoint/2010/main" val="820337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
            <a:extLst>
              <a:ext uri="{FF2B5EF4-FFF2-40B4-BE49-F238E27FC236}">
                <a16:creationId xmlns:a16="http://schemas.microsoft.com/office/drawing/2014/main" id="{13055181-F6FA-42C7-BD9C-1AC221344F72}"/>
              </a:ext>
            </a:extLst>
          </p:cNvPr>
          <p:cNvSpPr>
            <a:spLocks noGrp="1"/>
          </p:cNvSpPr>
          <p:nvPr>
            <p:ph type="title"/>
          </p:nvPr>
        </p:nvSpPr>
        <p:spPr>
          <a:xfrm>
            <a:off x="0" y="264806"/>
            <a:ext cx="12192000" cy="642880"/>
          </a:xfrm>
        </p:spPr>
        <p:txBody>
          <a:bodyPr>
            <a:normAutofit/>
          </a:bodyPr>
          <a:lstStyle/>
          <a:p>
            <a:r>
              <a:rPr lang="fr-FR" sz="3600" dirty="0">
                <a:solidFill>
                  <a:schemeClr val="bg1"/>
                </a:solidFill>
                <a:latin typeface="Arial" panose="020B0604020202020204" pitchFamily="34" charset="0"/>
                <a:cs typeface="Arial" panose="020B0604020202020204" pitchFamily="34" charset="0"/>
              </a:rPr>
              <a:t>La facilitation : mes convictions (1/3)</a:t>
            </a:r>
          </a:p>
        </p:txBody>
      </p:sp>
      <p:sp>
        <p:nvSpPr>
          <p:cNvPr id="10" name="Espace réservé du contenu 2">
            <a:extLst>
              <a:ext uri="{FF2B5EF4-FFF2-40B4-BE49-F238E27FC236}">
                <a16:creationId xmlns:a16="http://schemas.microsoft.com/office/drawing/2014/main" id="{74282D33-C3C5-4EBD-8EFF-49368A8E0E81}"/>
              </a:ext>
            </a:extLst>
          </p:cNvPr>
          <p:cNvSpPr>
            <a:spLocks noGrp="1"/>
          </p:cNvSpPr>
          <p:nvPr>
            <p:ph idx="1"/>
          </p:nvPr>
        </p:nvSpPr>
        <p:spPr>
          <a:xfrm>
            <a:off x="117987" y="1028700"/>
            <a:ext cx="11631561" cy="4630919"/>
          </a:xfrm>
        </p:spPr>
        <p:txBody>
          <a:bodyPr>
            <a:noAutofit/>
          </a:bodyPr>
          <a:lstStyle/>
          <a:p>
            <a:pPr>
              <a:spcBef>
                <a:spcPts val="0"/>
              </a:spcBef>
              <a:spcAft>
                <a:spcPts val="600"/>
              </a:spcAft>
            </a:pPr>
            <a:endParaRPr lang="fr-FR" sz="2400" b="1" dirty="0">
              <a:solidFill>
                <a:srgbClr val="7030A0"/>
              </a:solidFill>
              <a:latin typeface="Arial" panose="020B0604020202020204" pitchFamily="34" charset="0"/>
              <a:cs typeface="Arial" panose="020B0604020202020204" pitchFamily="34" charset="0"/>
            </a:endParaRPr>
          </a:p>
          <a:p>
            <a:pPr>
              <a:spcBef>
                <a:spcPts val="0"/>
              </a:spcBef>
              <a:spcAft>
                <a:spcPts val="600"/>
              </a:spcAft>
            </a:pPr>
            <a:r>
              <a:rPr lang="fr-FR" sz="2400" b="1" dirty="0">
                <a:solidFill>
                  <a:srgbClr val="7030A0"/>
                </a:solidFill>
                <a:latin typeface="Arial" panose="020B0604020202020204" pitchFamily="34" charset="0"/>
                <a:cs typeface="Arial" panose="020B0604020202020204" pitchFamily="34" charset="0"/>
              </a:rPr>
              <a:t>4</a:t>
            </a:r>
            <a:r>
              <a:rPr lang="fr-FR" sz="2400" b="1" baseline="30000" dirty="0">
                <a:solidFill>
                  <a:srgbClr val="7030A0"/>
                </a:solidFill>
                <a:latin typeface="Arial" panose="020B0604020202020204" pitchFamily="34" charset="0"/>
                <a:cs typeface="Arial" panose="020B0604020202020204" pitchFamily="34" charset="0"/>
              </a:rPr>
              <a:t>ème</a:t>
            </a:r>
            <a:r>
              <a:rPr lang="fr-FR" sz="2400" b="1" dirty="0">
                <a:solidFill>
                  <a:srgbClr val="7030A0"/>
                </a:solidFill>
                <a:latin typeface="Arial" panose="020B0604020202020204" pitchFamily="34" charset="0"/>
                <a:cs typeface="Arial" panose="020B0604020202020204" pitchFamily="34" charset="0"/>
              </a:rPr>
              <a:t> révolution industrielle</a:t>
            </a:r>
            <a:br>
              <a:rPr lang="fr-FR" sz="2400" b="1" dirty="0">
                <a:solidFill>
                  <a:srgbClr val="7030A0"/>
                </a:solidFill>
                <a:latin typeface="Arial" panose="020B0604020202020204" pitchFamily="34" charset="0"/>
                <a:cs typeface="Arial" panose="020B0604020202020204" pitchFamily="34" charset="0"/>
              </a:rPr>
            </a:br>
            <a:r>
              <a:rPr lang="fr-FR" sz="2400" b="1" dirty="0">
                <a:solidFill>
                  <a:srgbClr val="7030A0"/>
                </a:solidFill>
                <a:latin typeface="Arial" panose="020B0604020202020204" pitchFamily="34" charset="0"/>
                <a:cs typeface="Arial" panose="020B0604020202020204" pitchFamily="34" charset="0"/>
              </a:rPr>
              <a:t>  </a:t>
            </a:r>
            <a:r>
              <a:rPr lang="fr-FR" sz="2400" dirty="0">
                <a:solidFill>
                  <a:schemeClr val="tx1"/>
                </a:solidFill>
                <a:latin typeface="Arial" panose="020B0604020202020204" pitchFamily="34" charset="0"/>
                <a:cs typeface="Arial" panose="020B0604020202020204" pitchFamily="34" charset="0"/>
              </a:rPr>
              <a:t>&gt; </a:t>
            </a:r>
            <a:r>
              <a:rPr lang="fr-FR" sz="2200" dirty="0">
                <a:solidFill>
                  <a:schemeClr val="tx1"/>
                </a:solidFill>
                <a:latin typeface="Arial" panose="020B0604020202020204" pitchFamily="34" charset="0"/>
                <a:cs typeface="Arial" panose="020B0604020202020204" pitchFamily="34" charset="0"/>
              </a:rPr>
              <a:t>Cloud et big data </a:t>
            </a:r>
            <a:br>
              <a:rPr lang="fr-FR" sz="2200" dirty="0">
                <a:solidFill>
                  <a:schemeClr val="tx1"/>
                </a:solidFill>
                <a:latin typeface="Arial" panose="020B0604020202020204" pitchFamily="34" charset="0"/>
                <a:cs typeface="Arial" panose="020B0604020202020204" pitchFamily="34" charset="0"/>
              </a:rPr>
            </a:br>
            <a:r>
              <a:rPr lang="fr-FR" sz="2200" dirty="0">
                <a:solidFill>
                  <a:schemeClr val="tx1"/>
                </a:solidFill>
                <a:latin typeface="Arial" panose="020B0604020202020204" pitchFamily="34" charset="0"/>
                <a:cs typeface="Arial" panose="020B0604020202020204" pitchFamily="34" charset="0"/>
              </a:rPr>
              <a:t>  &gt; </a:t>
            </a:r>
            <a:r>
              <a:rPr lang="fr-FR" sz="2200" dirty="0" err="1">
                <a:solidFill>
                  <a:schemeClr val="tx1"/>
                </a:solidFill>
                <a:latin typeface="Arial" panose="020B0604020202020204" pitchFamily="34" charset="0"/>
                <a:cs typeface="Arial" panose="020B0604020202020204" pitchFamily="34" charset="0"/>
              </a:rPr>
              <a:t>Knowledge</a:t>
            </a:r>
            <a:r>
              <a:rPr lang="fr-FR" sz="2200" dirty="0">
                <a:solidFill>
                  <a:schemeClr val="tx1"/>
                </a:solidFill>
                <a:latin typeface="Arial" panose="020B0604020202020204" pitchFamily="34" charset="0"/>
                <a:cs typeface="Arial" panose="020B0604020202020204" pitchFamily="34" charset="0"/>
              </a:rPr>
              <a:t> management</a:t>
            </a:r>
            <a:br>
              <a:rPr lang="fr-FR" sz="2200" dirty="0">
                <a:solidFill>
                  <a:schemeClr val="tx1"/>
                </a:solidFill>
                <a:latin typeface="Arial" panose="020B0604020202020204" pitchFamily="34" charset="0"/>
                <a:cs typeface="Arial" panose="020B0604020202020204" pitchFamily="34" charset="0"/>
              </a:rPr>
            </a:br>
            <a:r>
              <a:rPr lang="fr-FR" sz="2200" dirty="0">
                <a:solidFill>
                  <a:schemeClr val="tx1"/>
                </a:solidFill>
                <a:latin typeface="Arial" panose="020B0604020202020204" pitchFamily="34" charset="0"/>
                <a:cs typeface="Arial" panose="020B0604020202020204" pitchFamily="34" charset="0"/>
              </a:rPr>
              <a:t>  &gt; </a:t>
            </a:r>
            <a:r>
              <a:rPr lang="fr-FR" sz="2200" dirty="0" err="1">
                <a:solidFill>
                  <a:schemeClr val="tx1"/>
                </a:solidFill>
                <a:latin typeface="Arial" panose="020B0604020202020204" pitchFamily="34" charset="0"/>
                <a:cs typeface="Arial" panose="020B0604020202020204" pitchFamily="34" charset="0"/>
              </a:rPr>
              <a:t>Désiloter</a:t>
            </a:r>
            <a:r>
              <a:rPr lang="fr-FR" sz="2200" dirty="0">
                <a:solidFill>
                  <a:schemeClr val="tx1"/>
                </a:solidFill>
                <a:latin typeface="Arial" panose="020B0604020202020204" pitchFamily="34" charset="0"/>
                <a:cs typeface="Arial" panose="020B0604020202020204" pitchFamily="34" charset="0"/>
              </a:rPr>
              <a:t> les données et les humains</a:t>
            </a:r>
          </a:p>
          <a:p>
            <a:pPr>
              <a:spcBef>
                <a:spcPts val="0"/>
              </a:spcBef>
              <a:spcAft>
                <a:spcPts val="600"/>
              </a:spcAft>
            </a:pPr>
            <a:br>
              <a:rPr lang="fr-FR" sz="2400" b="1" dirty="0">
                <a:solidFill>
                  <a:srgbClr val="7030A0"/>
                </a:solidFill>
                <a:latin typeface="Arial" panose="020B0604020202020204" pitchFamily="34" charset="0"/>
                <a:cs typeface="Arial" panose="020B0604020202020204" pitchFamily="34" charset="0"/>
              </a:rPr>
            </a:br>
            <a:endParaRPr lang="fr-FR" sz="2400" b="1" dirty="0">
              <a:solidFill>
                <a:srgbClr val="7030A0"/>
              </a:solidFill>
              <a:latin typeface="Arial" panose="020B0604020202020204" pitchFamily="34" charset="0"/>
              <a:cs typeface="Arial" panose="020B0604020202020204" pitchFamily="34" charset="0"/>
            </a:endParaRPr>
          </a:p>
          <a:p>
            <a:pPr>
              <a:spcBef>
                <a:spcPts val="0"/>
              </a:spcBef>
              <a:spcAft>
                <a:spcPts val="600"/>
              </a:spcAft>
            </a:pPr>
            <a:r>
              <a:rPr lang="fr-FR" sz="2400" b="1" dirty="0">
                <a:solidFill>
                  <a:srgbClr val="7030A0"/>
                </a:solidFill>
                <a:latin typeface="Arial" panose="020B0604020202020204" pitchFamily="34" charset="0"/>
                <a:cs typeface="Arial" panose="020B0604020202020204" pitchFamily="34" charset="0"/>
              </a:rPr>
              <a:t>De la coopération à la collaboration</a:t>
            </a:r>
          </a:p>
          <a:p>
            <a:pPr>
              <a:spcBef>
                <a:spcPts val="0"/>
              </a:spcBef>
              <a:spcAft>
                <a:spcPts val="600"/>
              </a:spcAft>
            </a:pPr>
            <a:r>
              <a:rPr lang="fr-FR" sz="2400" b="1" dirty="0">
                <a:solidFill>
                  <a:srgbClr val="7030A0"/>
                </a:solidFill>
                <a:latin typeface="Arial" panose="020B0604020202020204" pitchFamily="34" charset="0"/>
                <a:cs typeface="Arial" panose="020B0604020202020204" pitchFamily="34" charset="0"/>
              </a:rPr>
              <a:t>  </a:t>
            </a:r>
            <a:r>
              <a:rPr lang="fr-FR" sz="2400" dirty="0">
                <a:solidFill>
                  <a:srgbClr val="7030A0"/>
                </a:solidFill>
                <a:latin typeface="Arial" panose="020B0604020202020204" pitchFamily="34" charset="0"/>
                <a:cs typeface="Arial" panose="020B0604020202020204" pitchFamily="34" charset="0"/>
              </a:rPr>
              <a:t>&gt; </a:t>
            </a:r>
            <a:r>
              <a:rPr lang="fr-FR" sz="2400" dirty="0">
                <a:solidFill>
                  <a:schemeClr val="tx1"/>
                </a:solidFill>
                <a:latin typeface="Arial" panose="020B0604020202020204" pitchFamily="34" charset="0"/>
                <a:cs typeface="Arial" panose="020B0604020202020204" pitchFamily="34" charset="0"/>
              </a:rPr>
              <a:t>Les espaces physiques</a:t>
            </a:r>
          </a:p>
          <a:p>
            <a:pPr>
              <a:spcBef>
                <a:spcPts val="0"/>
              </a:spcBef>
              <a:spcAft>
                <a:spcPts val="600"/>
              </a:spcAft>
            </a:pPr>
            <a:r>
              <a:rPr lang="fr-FR" sz="2400" dirty="0">
                <a:solidFill>
                  <a:schemeClr val="tx1"/>
                </a:solidFill>
                <a:latin typeface="Arial" panose="020B0604020202020204" pitchFamily="34" charset="0"/>
                <a:cs typeface="Arial" panose="020B0604020202020204" pitchFamily="34" charset="0"/>
              </a:rPr>
              <a:t>  &gt; Les espaces virtuels </a:t>
            </a:r>
            <a:br>
              <a:rPr lang="fr-FR" sz="2400" dirty="0">
                <a:solidFill>
                  <a:schemeClr val="tx1"/>
                </a:solidFill>
                <a:latin typeface="Arial" panose="020B0604020202020204" pitchFamily="34" charset="0"/>
                <a:cs typeface="Arial" panose="020B0604020202020204" pitchFamily="34" charset="0"/>
              </a:rPr>
            </a:br>
            <a:r>
              <a:rPr lang="fr-FR" sz="2400" dirty="0">
                <a:solidFill>
                  <a:schemeClr val="tx1"/>
                </a:solidFill>
                <a:latin typeface="Arial" panose="020B0604020202020204" pitchFamily="34" charset="0"/>
                <a:cs typeface="Arial" panose="020B0604020202020204" pitchFamily="34" charset="0"/>
              </a:rPr>
              <a:t>     </a:t>
            </a:r>
            <a:r>
              <a:rPr lang="fr-FR" sz="2400" i="1" dirty="0">
                <a:solidFill>
                  <a:schemeClr val="tx1"/>
                </a:solidFill>
                <a:latin typeface="Arial" panose="020B0604020202020204" pitchFamily="34" charset="0"/>
                <a:cs typeface="Arial" panose="020B0604020202020204" pitchFamily="34" charset="0"/>
              </a:rPr>
              <a:t>(Microsoft 365, </a:t>
            </a:r>
            <a:r>
              <a:rPr lang="fr-FR" sz="2400" i="1" dirty="0" err="1">
                <a:solidFill>
                  <a:schemeClr val="tx1"/>
                </a:solidFill>
                <a:latin typeface="Arial" panose="020B0604020202020204" pitchFamily="34" charset="0"/>
                <a:cs typeface="Arial" panose="020B0604020202020204" pitchFamily="34" charset="0"/>
              </a:rPr>
              <a:t>Atolia</a:t>
            </a:r>
            <a:r>
              <a:rPr lang="fr-FR" sz="2400" i="1" dirty="0">
                <a:solidFill>
                  <a:schemeClr val="tx1"/>
                </a:solidFill>
                <a:latin typeface="Arial" panose="020B0604020202020204" pitchFamily="34" charset="0"/>
                <a:cs typeface="Arial" panose="020B0604020202020204" pitchFamily="34" charset="0"/>
              </a:rPr>
              <a:t>, Slack …)</a:t>
            </a:r>
          </a:p>
          <a:p>
            <a:pPr>
              <a:spcBef>
                <a:spcPts val="0"/>
              </a:spcBef>
              <a:spcAft>
                <a:spcPts val="600"/>
              </a:spcAft>
            </a:pPr>
            <a:r>
              <a:rPr lang="fr-FR" sz="2400" i="1" dirty="0">
                <a:solidFill>
                  <a:schemeClr val="tx1"/>
                </a:solidFill>
                <a:latin typeface="Arial" panose="020B0604020202020204" pitchFamily="34" charset="0"/>
                <a:cs typeface="Arial" panose="020B0604020202020204" pitchFamily="34" charset="0"/>
              </a:rPr>
              <a:t>  &gt; </a:t>
            </a:r>
            <a:r>
              <a:rPr lang="fr-FR" sz="2400" dirty="0">
                <a:solidFill>
                  <a:schemeClr val="tx1"/>
                </a:solidFill>
                <a:latin typeface="Arial" panose="020B0604020202020204" pitchFamily="34" charset="0"/>
                <a:cs typeface="Arial" panose="020B0604020202020204" pitchFamily="34" charset="0"/>
              </a:rPr>
              <a:t>Des facilitateurs pour gérer </a:t>
            </a:r>
            <a:br>
              <a:rPr lang="fr-FR" sz="2400" dirty="0">
                <a:solidFill>
                  <a:schemeClr val="tx1"/>
                </a:solidFill>
                <a:latin typeface="Arial" panose="020B0604020202020204" pitchFamily="34" charset="0"/>
                <a:cs typeface="Arial" panose="020B0604020202020204" pitchFamily="34" charset="0"/>
              </a:rPr>
            </a:br>
            <a:r>
              <a:rPr lang="fr-FR" sz="2400" dirty="0">
                <a:solidFill>
                  <a:schemeClr val="tx1"/>
                </a:solidFill>
                <a:latin typeface="Arial" panose="020B0604020202020204" pitchFamily="34" charset="0"/>
                <a:cs typeface="Arial" panose="020B0604020202020204" pitchFamily="34" charset="0"/>
              </a:rPr>
              <a:t>     l’intelligence collective</a:t>
            </a:r>
          </a:p>
        </p:txBody>
      </p:sp>
      <p:pic>
        <p:nvPicPr>
          <p:cNvPr id="4" name="Picture 2" descr="industrie 4.0 : les révolutions industrielles">
            <a:extLst>
              <a:ext uri="{FF2B5EF4-FFF2-40B4-BE49-F238E27FC236}">
                <a16:creationId xmlns:a16="http://schemas.microsoft.com/office/drawing/2014/main" id="{1E564BA3-F99B-4E58-89AD-ABDB61EB0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1472" y="907687"/>
            <a:ext cx="5794190" cy="29765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évolution des organisations et des typologies d’espaces">
            <a:extLst>
              <a:ext uri="{FF2B5EF4-FFF2-40B4-BE49-F238E27FC236}">
                <a16:creationId xmlns:a16="http://schemas.microsoft.com/office/drawing/2014/main" id="{9CFD294D-D51E-4265-93FE-1C811D0DC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9457" y="4142917"/>
            <a:ext cx="6263148" cy="2306274"/>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numéro de diapositive 3">
            <a:extLst>
              <a:ext uri="{FF2B5EF4-FFF2-40B4-BE49-F238E27FC236}">
                <a16:creationId xmlns:a16="http://schemas.microsoft.com/office/drawing/2014/main" id="{4D279587-F9D3-41D6-9DEA-3B5C32EA61FD}"/>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12</a:t>
            </a:fld>
            <a:endParaRPr lang="fr-FR" altLang="fr-FR">
              <a:latin typeface="Arial" panose="020B0604020202020204" pitchFamily="34" charset="0"/>
            </a:endParaRPr>
          </a:p>
        </p:txBody>
      </p:sp>
    </p:spTree>
    <p:extLst>
      <p:ext uri="{BB962C8B-B14F-4D97-AF65-F5344CB8AC3E}">
        <p14:creationId xmlns:p14="http://schemas.microsoft.com/office/powerpoint/2010/main" val="1690755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
            <a:extLst>
              <a:ext uri="{FF2B5EF4-FFF2-40B4-BE49-F238E27FC236}">
                <a16:creationId xmlns:a16="http://schemas.microsoft.com/office/drawing/2014/main" id="{13055181-F6FA-42C7-BD9C-1AC221344F72}"/>
              </a:ext>
            </a:extLst>
          </p:cNvPr>
          <p:cNvSpPr>
            <a:spLocks noGrp="1"/>
          </p:cNvSpPr>
          <p:nvPr>
            <p:ph type="title"/>
          </p:nvPr>
        </p:nvSpPr>
        <p:spPr>
          <a:xfrm>
            <a:off x="0" y="264806"/>
            <a:ext cx="12192000" cy="642880"/>
          </a:xfrm>
        </p:spPr>
        <p:txBody>
          <a:bodyPr>
            <a:normAutofit/>
          </a:bodyPr>
          <a:lstStyle/>
          <a:p>
            <a:r>
              <a:rPr lang="fr-FR" sz="3600" dirty="0">
                <a:solidFill>
                  <a:schemeClr val="bg1"/>
                </a:solidFill>
                <a:latin typeface="Arial" panose="020B0604020202020204" pitchFamily="34" charset="0"/>
                <a:cs typeface="Arial" panose="020B0604020202020204" pitchFamily="34" charset="0"/>
              </a:rPr>
              <a:t>La facilitation : mes convictions (2/3)</a:t>
            </a:r>
          </a:p>
        </p:txBody>
      </p:sp>
      <p:sp>
        <p:nvSpPr>
          <p:cNvPr id="10" name="Espace réservé du contenu 2">
            <a:extLst>
              <a:ext uri="{FF2B5EF4-FFF2-40B4-BE49-F238E27FC236}">
                <a16:creationId xmlns:a16="http://schemas.microsoft.com/office/drawing/2014/main" id="{74282D33-C3C5-4EBD-8EFF-49368A8E0E81}"/>
              </a:ext>
            </a:extLst>
          </p:cNvPr>
          <p:cNvSpPr>
            <a:spLocks noGrp="1"/>
          </p:cNvSpPr>
          <p:nvPr>
            <p:ph idx="1"/>
          </p:nvPr>
        </p:nvSpPr>
        <p:spPr>
          <a:xfrm>
            <a:off x="344130" y="1038532"/>
            <a:ext cx="11405418" cy="4630919"/>
          </a:xfrm>
        </p:spPr>
        <p:txBody>
          <a:bodyPr>
            <a:noAutofit/>
          </a:bodyPr>
          <a:lstStyle/>
          <a:p>
            <a:pPr>
              <a:spcBef>
                <a:spcPts val="0"/>
              </a:spcBef>
              <a:spcAft>
                <a:spcPts val="600"/>
              </a:spcAft>
            </a:pPr>
            <a:r>
              <a:rPr lang="fr-FR" sz="2400" b="1" dirty="0">
                <a:solidFill>
                  <a:srgbClr val="7030A0"/>
                </a:solidFill>
                <a:latin typeface="Arial" panose="020B0604020202020204" pitchFamily="34" charset="0"/>
                <a:cs typeface="Arial" panose="020B0604020202020204" pitchFamily="34" charset="0"/>
              </a:rPr>
              <a:t>Un facilitateur doit maîtriser des étapes, s’il veut être efficient et ne pas contribuer à du social </a:t>
            </a:r>
            <a:r>
              <a:rPr lang="fr-FR" sz="2400" b="1" dirty="0" err="1">
                <a:solidFill>
                  <a:srgbClr val="7030A0"/>
                </a:solidFill>
                <a:latin typeface="Arial" panose="020B0604020202020204" pitchFamily="34" charset="0"/>
                <a:cs typeface="Arial" panose="020B0604020202020204" pitchFamily="34" charset="0"/>
              </a:rPr>
              <a:t>washing</a:t>
            </a:r>
            <a:endParaRPr lang="fr-FR" sz="2400" b="1" dirty="0">
              <a:solidFill>
                <a:srgbClr val="7030A0"/>
              </a:solidFill>
              <a:latin typeface="Arial" panose="020B0604020202020204" pitchFamily="34" charset="0"/>
              <a:cs typeface="Arial" panose="020B0604020202020204" pitchFamily="34" charset="0"/>
            </a:endParaRPr>
          </a:p>
          <a:p>
            <a:pPr marL="342900" indent="-342900">
              <a:spcBef>
                <a:spcPts val="0"/>
              </a:spcBef>
              <a:spcAft>
                <a:spcPts val="600"/>
              </a:spcAft>
              <a:buFont typeface="+mj-lt"/>
              <a:buAutoNum type="arabicPeriod"/>
            </a:pPr>
            <a:r>
              <a:rPr lang="fr-FR" sz="2000" b="1" dirty="0">
                <a:solidFill>
                  <a:srgbClr val="002060"/>
                </a:solidFill>
                <a:latin typeface="Arial" panose="020B0604020202020204" pitchFamily="34" charset="0"/>
                <a:cs typeface="Arial" panose="020B0604020202020204" pitchFamily="34" charset="0"/>
              </a:rPr>
              <a:t>Se mettre d’accord avec le vrai demandeur sur son problème à résoudre et ses attentes </a:t>
            </a:r>
            <a:r>
              <a:rPr lang="fr-FR" sz="2000" dirty="0">
                <a:solidFill>
                  <a:srgbClr val="002060"/>
                </a:solidFill>
                <a:latin typeface="Arial" panose="020B0604020202020204" pitchFamily="34" charset="0"/>
                <a:cs typeface="Arial" panose="020B0604020202020204" pitchFamily="34" charset="0"/>
              </a:rPr>
              <a:t>:</a:t>
            </a:r>
            <a:br>
              <a:rPr lang="fr-FR" sz="2000" dirty="0">
                <a:solidFill>
                  <a:srgbClr val="002060"/>
                </a:solidFill>
                <a:latin typeface="Arial" panose="020B0604020202020204" pitchFamily="34" charset="0"/>
                <a:cs typeface="Arial" panose="020B0604020202020204" pitchFamily="34" charset="0"/>
              </a:rPr>
            </a:br>
            <a:r>
              <a:rPr lang="fr-FR" sz="2000" dirty="0">
                <a:solidFill>
                  <a:srgbClr val="002060"/>
                </a:solidFill>
                <a:latin typeface="Arial" panose="020B0604020202020204" pitchFamily="34" charset="0"/>
                <a:cs typeface="Arial" panose="020B0604020202020204" pitchFamily="34" charset="0"/>
              </a:rPr>
              <a:t>Les 5 </a:t>
            </a:r>
            <a:r>
              <a:rPr lang="fr-FR" sz="2000" dirty="0" err="1">
                <a:solidFill>
                  <a:srgbClr val="002060"/>
                </a:solidFill>
                <a:latin typeface="Arial" panose="020B0604020202020204" pitchFamily="34" charset="0"/>
                <a:cs typeface="Arial" panose="020B0604020202020204" pitchFamily="34" charset="0"/>
              </a:rPr>
              <a:t>why</a:t>
            </a:r>
            <a:r>
              <a:rPr lang="fr-FR" sz="2000" dirty="0">
                <a:solidFill>
                  <a:srgbClr val="002060"/>
                </a:solidFill>
                <a:latin typeface="Arial" panose="020B0604020202020204" pitchFamily="34" charset="0"/>
                <a:cs typeface="Arial" panose="020B0604020202020204" pitchFamily="34" charset="0"/>
              </a:rPr>
              <a:t> du sponsor</a:t>
            </a:r>
          </a:p>
          <a:p>
            <a:pPr marL="342900" indent="-342900">
              <a:spcBef>
                <a:spcPts val="0"/>
              </a:spcBef>
              <a:spcAft>
                <a:spcPts val="600"/>
              </a:spcAft>
              <a:buFont typeface="+mj-lt"/>
              <a:buAutoNum type="arabicPeriod"/>
            </a:pPr>
            <a:r>
              <a:rPr lang="fr-FR" sz="2000" dirty="0">
                <a:solidFill>
                  <a:srgbClr val="002060"/>
                </a:solidFill>
                <a:latin typeface="Arial" panose="020B0604020202020204" pitchFamily="34" charset="0"/>
                <a:cs typeface="Arial" panose="020B0604020202020204" pitchFamily="34" charset="0"/>
              </a:rPr>
              <a:t>Proposer </a:t>
            </a:r>
            <a:r>
              <a:rPr lang="fr-FR" sz="2000" b="1" dirty="0">
                <a:solidFill>
                  <a:srgbClr val="002060"/>
                </a:solidFill>
                <a:latin typeface="Arial" panose="020B0604020202020204" pitchFamily="34" charset="0"/>
                <a:cs typeface="Arial" panose="020B0604020202020204" pitchFamily="34" charset="0"/>
              </a:rPr>
              <a:t>un plan d’actions dans la durée</a:t>
            </a:r>
            <a:r>
              <a:rPr lang="fr-FR" sz="2000" dirty="0">
                <a:solidFill>
                  <a:srgbClr val="002060"/>
                </a:solidFill>
                <a:latin typeface="Arial" panose="020B0604020202020204" pitchFamily="34" charset="0"/>
                <a:cs typeface="Arial" panose="020B0604020202020204" pitchFamily="34" charset="0"/>
              </a:rPr>
              <a:t>, souvent en plusieurs étapes</a:t>
            </a:r>
          </a:p>
          <a:p>
            <a:pPr marL="342900" indent="-342900">
              <a:spcBef>
                <a:spcPts val="0"/>
              </a:spcBef>
              <a:spcAft>
                <a:spcPts val="600"/>
              </a:spcAft>
              <a:buFont typeface="+mj-lt"/>
              <a:buAutoNum type="arabicPeriod"/>
            </a:pPr>
            <a:r>
              <a:rPr lang="fr-FR" sz="2000" b="1" dirty="0">
                <a:solidFill>
                  <a:srgbClr val="002060"/>
                </a:solidFill>
                <a:latin typeface="Arial" panose="020B0604020202020204" pitchFamily="34" charset="0"/>
                <a:cs typeface="Arial" panose="020B0604020202020204" pitchFamily="34" charset="0"/>
              </a:rPr>
              <a:t>Si le plan d’actions intègre une ou + sessions d’intelligence collective, proposition de les designer </a:t>
            </a:r>
            <a:r>
              <a:rPr lang="fr-FR" sz="2000" dirty="0">
                <a:solidFill>
                  <a:srgbClr val="002060"/>
                </a:solidFill>
                <a:latin typeface="Arial" panose="020B0604020202020204" pitchFamily="34" charset="0"/>
                <a:cs typeface="Arial" panose="020B0604020202020204" pitchFamily="34" charset="0"/>
              </a:rPr>
              <a:t>:</a:t>
            </a:r>
            <a:br>
              <a:rPr lang="fr-FR" sz="2000" dirty="0">
                <a:solidFill>
                  <a:srgbClr val="002060"/>
                </a:solidFill>
                <a:latin typeface="Arial" panose="020B0604020202020204" pitchFamily="34" charset="0"/>
                <a:cs typeface="Arial" panose="020B0604020202020204" pitchFamily="34" charset="0"/>
              </a:rPr>
            </a:br>
            <a:r>
              <a:rPr lang="fr-FR" sz="2000" dirty="0">
                <a:solidFill>
                  <a:srgbClr val="002060"/>
                </a:solidFill>
                <a:latin typeface="Arial" panose="020B0604020202020204" pitchFamily="34" charset="0"/>
                <a:cs typeface="Arial" panose="020B0604020202020204" pitchFamily="34" charset="0"/>
              </a:rPr>
              <a:t>Accueil &gt; Météo &gt; </a:t>
            </a:r>
            <a:r>
              <a:rPr lang="fr-FR" sz="2000" dirty="0" err="1">
                <a:solidFill>
                  <a:srgbClr val="002060"/>
                </a:solidFill>
                <a:latin typeface="Arial" panose="020B0604020202020204" pitchFamily="34" charset="0"/>
                <a:cs typeface="Arial" panose="020B0604020202020204" pitchFamily="34" charset="0"/>
              </a:rPr>
              <a:t>Ice</a:t>
            </a:r>
            <a:r>
              <a:rPr lang="fr-FR" sz="2000" dirty="0">
                <a:solidFill>
                  <a:srgbClr val="002060"/>
                </a:solidFill>
                <a:latin typeface="Arial" panose="020B0604020202020204" pitchFamily="34" charset="0"/>
                <a:cs typeface="Arial" panose="020B0604020202020204" pitchFamily="34" charset="0"/>
              </a:rPr>
              <a:t>-breaker &gt; Des séquences adaptées à l’avancée de la problématique et de solutions (séquences courtes et variées, alternant des temps de réflexion individuelle et collective, de divergence et de convergence &gt; Séquence préparatoire de l’épisode souvent &gt; Check out</a:t>
            </a:r>
          </a:p>
          <a:p>
            <a:pPr marL="342900" indent="-342900">
              <a:spcBef>
                <a:spcPts val="0"/>
              </a:spcBef>
              <a:spcAft>
                <a:spcPts val="600"/>
              </a:spcAft>
              <a:buFont typeface="+mj-lt"/>
              <a:buAutoNum type="arabicPeriod"/>
            </a:pPr>
            <a:r>
              <a:rPr lang="fr-FR" sz="2000" dirty="0">
                <a:solidFill>
                  <a:srgbClr val="002060"/>
                </a:solidFill>
                <a:latin typeface="Arial" panose="020B0604020202020204" pitchFamily="34" charset="0"/>
                <a:cs typeface="Arial" panose="020B0604020202020204" pitchFamily="34" charset="0"/>
              </a:rPr>
              <a:t>Si le demandeur le souhaite, </a:t>
            </a:r>
            <a:r>
              <a:rPr lang="fr-FR" sz="2000" b="1" dirty="0">
                <a:solidFill>
                  <a:srgbClr val="002060"/>
                </a:solidFill>
                <a:latin typeface="Arial" panose="020B0604020202020204" pitchFamily="34" charset="0"/>
                <a:cs typeface="Arial" panose="020B0604020202020204" pitchFamily="34" charset="0"/>
              </a:rPr>
              <a:t>possibilité d’animer/faciliter les sessions</a:t>
            </a:r>
            <a:r>
              <a:rPr lang="fr-FR" sz="2000" dirty="0">
                <a:solidFill>
                  <a:srgbClr val="002060"/>
                </a:solidFill>
                <a:latin typeface="Arial" panose="020B0604020202020204" pitchFamily="34" charset="0"/>
                <a:cs typeface="Arial" panose="020B0604020202020204" pitchFamily="34" charset="0"/>
              </a:rPr>
              <a:t>, ou de briefer les facilitateurs</a:t>
            </a:r>
          </a:p>
          <a:p>
            <a:pPr marL="342900" indent="-342900">
              <a:spcBef>
                <a:spcPts val="0"/>
              </a:spcBef>
              <a:spcAft>
                <a:spcPts val="600"/>
              </a:spcAft>
              <a:buFont typeface="+mj-lt"/>
              <a:buAutoNum type="arabicPeriod"/>
            </a:pPr>
            <a:r>
              <a:rPr lang="fr-FR" sz="2000" dirty="0">
                <a:solidFill>
                  <a:srgbClr val="002060"/>
                </a:solidFill>
                <a:latin typeface="Arial" panose="020B0604020202020204" pitchFamily="34" charset="0"/>
                <a:cs typeface="Arial" panose="020B0604020202020204" pitchFamily="34" charset="0"/>
              </a:rPr>
              <a:t>Si le demandeur souhaitait une prestation d’animation/animation, </a:t>
            </a:r>
            <a:r>
              <a:rPr lang="fr-FR" sz="2000" b="1" dirty="0">
                <a:solidFill>
                  <a:srgbClr val="002060"/>
                </a:solidFill>
                <a:latin typeface="Arial" panose="020B0604020202020204" pitchFamily="34" charset="0"/>
                <a:cs typeface="Arial" panose="020B0604020202020204" pitchFamily="34" charset="0"/>
              </a:rPr>
              <a:t>possibilité de rédiger les comptes-rendus </a:t>
            </a:r>
            <a:r>
              <a:rPr lang="fr-FR" sz="2000" dirty="0">
                <a:solidFill>
                  <a:srgbClr val="002060"/>
                </a:solidFill>
                <a:latin typeface="Arial" panose="020B0604020202020204" pitchFamily="34" charset="0"/>
                <a:cs typeface="Arial" panose="020B0604020202020204" pitchFamily="34" charset="0"/>
              </a:rPr>
              <a:t>(à éviter selon moi car ceci déresponsabilise le demandeur)</a:t>
            </a:r>
          </a:p>
          <a:p>
            <a:pPr marL="342900" indent="-342900">
              <a:spcBef>
                <a:spcPts val="0"/>
              </a:spcBef>
              <a:spcAft>
                <a:spcPts val="600"/>
              </a:spcAft>
              <a:buFont typeface="+mj-lt"/>
              <a:buAutoNum type="arabicPeriod"/>
            </a:pPr>
            <a:r>
              <a:rPr lang="fr-FR" sz="2000" dirty="0">
                <a:solidFill>
                  <a:srgbClr val="002060"/>
                </a:solidFill>
                <a:latin typeface="Arial" panose="020B0604020202020204" pitchFamily="34" charset="0"/>
                <a:cs typeface="Arial" panose="020B0604020202020204" pitchFamily="34" charset="0"/>
              </a:rPr>
              <a:t>Proposition d’organiser un </a:t>
            </a:r>
            <a:r>
              <a:rPr lang="fr-FR" sz="2000" b="1" dirty="0">
                <a:solidFill>
                  <a:srgbClr val="002060"/>
                </a:solidFill>
                <a:latin typeface="Arial" panose="020B0604020202020204" pitchFamily="34" charset="0"/>
                <a:cs typeface="Arial" panose="020B0604020202020204" pitchFamily="34" charset="0"/>
              </a:rPr>
              <a:t>debrief / REX</a:t>
            </a:r>
          </a:p>
        </p:txBody>
      </p:sp>
      <p:sp>
        <p:nvSpPr>
          <p:cNvPr id="4" name="Espace réservé du numéro de diapositive 3">
            <a:extLst>
              <a:ext uri="{FF2B5EF4-FFF2-40B4-BE49-F238E27FC236}">
                <a16:creationId xmlns:a16="http://schemas.microsoft.com/office/drawing/2014/main" id="{BFD39209-DD04-442E-BEC9-426AC55B0406}"/>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13</a:t>
            </a:fld>
            <a:endParaRPr lang="fr-FR" altLang="fr-FR">
              <a:latin typeface="Arial" panose="020B0604020202020204" pitchFamily="34" charset="0"/>
            </a:endParaRPr>
          </a:p>
        </p:txBody>
      </p:sp>
    </p:spTree>
    <p:extLst>
      <p:ext uri="{BB962C8B-B14F-4D97-AF65-F5344CB8AC3E}">
        <p14:creationId xmlns:p14="http://schemas.microsoft.com/office/powerpoint/2010/main" val="2087189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
            <a:extLst>
              <a:ext uri="{FF2B5EF4-FFF2-40B4-BE49-F238E27FC236}">
                <a16:creationId xmlns:a16="http://schemas.microsoft.com/office/drawing/2014/main" id="{13055181-F6FA-42C7-BD9C-1AC221344F72}"/>
              </a:ext>
            </a:extLst>
          </p:cNvPr>
          <p:cNvSpPr>
            <a:spLocks noGrp="1"/>
          </p:cNvSpPr>
          <p:nvPr>
            <p:ph type="title"/>
          </p:nvPr>
        </p:nvSpPr>
        <p:spPr>
          <a:xfrm>
            <a:off x="0" y="264806"/>
            <a:ext cx="12192000" cy="642880"/>
          </a:xfrm>
        </p:spPr>
        <p:txBody>
          <a:bodyPr>
            <a:normAutofit/>
          </a:bodyPr>
          <a:lstStyle/>
          <a:p>
            <a:r>
              <a:rPr lang="fr-FR" sz="3600" dirty="0">
                <a:solidFill>
                  <a:schemeClr val="bg1"/>
                </a:solidFill>
                <a:latin typeface="Arial" panose="020B0604020202020204" pitchFamily="34" charset="0"/>
                <a:cs typeface="Arial" panose="020B0604020202020204" pitchFamily="34" charset="0"/>
              </a:rPr>
              <a:t>La facilitation : mes convictions (3/3)</a:t>
            </a:r>
          </a:p>
        </p:txBody>
      </p:sp>
      <p:sp>
        <p:nvSpPr>
          <p:cNvPr id="10" name="Espace réservé du contenu 2">
            <a:extLst>
              <a:ext uri="{FF2B5EF4-FFF2-40B4-BE49-F238E27FC236}">
                <a16:creationId xmlns:a16="http://schemas.microsoft.com/office/drawing/2014/main" id="{74282D33-C3C5-4EBD-8EFF-49368A8E0E81}"/>
              </a:ext>
            </a:extLst>
          </p:cNvPr>
          <p:cNvSpPr>
            <a:spLocks noGrp="1"/>
          </p:cNvSpPr>
          <p:nvPr>
            <p:ph idx="1"/>
          </p:nvPr>
        </p:nvSpPr>
        <p:spPr>
          <a:xfrm>
            <a:off x="344130" y="1038532"/>
            <a:ext cx="11405418" cy="4630919"/>
          </a:xfrm>
        </p:spPr>
        <p:txBody>
          <a:bodyPr>
            <a:noAutofit/>
          </a:bodyPr>
          <a:lstStyle/>
          <a:p>
            <a:pPr>
              <a:spcBef>
                <a:spcPts val="0"/>
              </a:spcBef>
              <a:spcAft>
                <a:spcPts val="600"/>
              </a:spcAft>
            </a:pPr>
            <a:r>
              <a:rPr lang="fr-FR" sz="2400" b="1" dirty="0">
                <a:solidFill>
                  <a:srgbClr val="7030A0"/>
                </a:solidFill>
                <a:latin typeface="Arial" panose="020B0604020202020204" pitchFamily="34" charset="0"/>
                <a:cs typeface="Arial" panose="020B0604020202020204" pitchFamily="34" charset="0"/>
              </a:rPr>
              <a:t>Les apprentissages du confinement</a:t>
            </a:r>
          </a:p>
          <a:p>
            <a:pPr marL="342900" indent="-342900">
              <a:spcBef>
                <a:spcPts val="0"/>
              </a:spcBef>
              <a:spcAft>
                <a:spcPts val="600"/>
              </a:spcAft>
              <a:buFont typeface="Arial" panose="020B0604020202020204" pitchFamily="34" charset="0"/>
              <a:buChar char="•"/>
            </a:pPr>
            <a:r>
              <a:rPr lang="fr-FR" sz="2400" dirty="0">
                <a:solidFill>
                  <a:srgbClr val="002060"/>
                </a:solidFill>
                <a:latin typeface="Arial" panose="020B0604020202020204" pitchFamily="34" charset="0"/>
                <a:cs typeface="Arial" panose="020B0604020202020204" pitchFamily="34" charset="0"/>
              </a:rPr>
              <a:t>Collaboratif, open innovation, entreprise étendue</a:t>
            </a:r>
          </a:p>
          <a:p>
            <a:pPr marL="342900" indent="-342900">
              <a:spcBef>
                <a:spcPts val="0"/>
              </a:spcBef>
              <a:spcAft>
                <a:spcPts val="600"/>
              </a:spcAft>
              <a:buFont typeface="Arial" panose="020B0604020202020204" pitchFamily="34" charset="0"/>
              <a:buChar char="•"/>
            </a:pPr>
            <a:r>
              <a:rPr lang="fr-FR" sz="2400" dirty="0">
                <a:solidFill>
                  <a:srgbClr val="002060"/>
                </a:solidFill>
                <a:latin typeface="Arial" panose="020B0604020202020204" pitchFamily="34" charset="0"/>
                <a:cs typeface="Arial" panose="020B0604020202020204" pitchFamily="34" charset="0"/>
              </a:rPr>
              <a:t>Le distanciel et l’hybride forment un nouveau paradigme, et non une rustine</a:t>
            </a:r>
          </a:p>
          <a:p>
            <a:pPr marL="342900" indent="-342900">
              <a:spcBef>
                <a:spcPts val="0"/>
              </a:spcBef>
              <a:spcAft>
                <a:spcPts val="600"/>
              </a:spcAft>
              <a:buFont typeface="Arial" panose="020B0604020202020204" pitchFamily="34" charset="0"/>
              <a:buChar char="•"/>
            </a:pPr>
            <a:r>
              <a:rPr lang="fr-FR" sz="2400" dirty="0">
                <a:solidFill>
                  <a:srgbClr val="002060"/>
                </a:solidFill>
                <a:latin typeface="Arial" panose="020B0604020202020204" pitchFamily="34" charset="0"/>
                <a:cs typeface="Arial" panose="020B0604020202020204" pitchFamily="34" charset="0"/>
              </a:rPr>
              <a:t>Importance du facteur humain</a:t>
            </a:r>
          </a:p>
          <a:p>
            <a:pPr marL="342900" indent="-342900">
              <a:spcBef>
                <a:spcPts val="0"/>
              </a:spcBef>
              <a:spcAft>
                <a:spcPts val="600"/>
              </a:spcAft>
              <a:buFont typeface="Arial" panose="020B0604020202020204" pitchFamily="34" charset="0"/>
              <a:buChar char="•"/>
            </a:pPr>
            <a:r>
              <a:rPr lang="fr-FR" sz="2400" dirty="0">
                <a:solidFill>
                  <a:srgbClr val="002060"/>
                </a:solidFill>
                <a:latin typeface="Arial" panose="020B0604020202020204" pitchFamily="34" charset="0"/>
                <a:cs typeface="Arial" panose="020B0604020202020204" pitchFamily="34" charset="0"/>
              </a:rPr>
              <a:t>Management : Confiance vs Défiance, quid dans l’après crise ? </a:t>
            </a:r>
          </a:p>
          <a:p>
            <a:pPr marL="342900" indent="-342900">
              <a:spcBef>
                <a:spcPts val="0"/>
              </a:spcBef>
              <a:spcAft>
                <a:spcPts val="600"/>
              </a:spcAft>
              <a:buFont typeface="Arial" panose="020B0604020202020204" pitchFamily="34" charset="0"/>
              <a:buChar char="•"/>
            </a:pPr>
            <a:r>
              <a:rPr lang="fr-FR" sz="2400" dirty="0">
                <a:solidFill>
                  <a:srgbClr val="002060"/>
                </a:solidFill>
                <a:latin typeface="Arial" panose="020B0604020202020204" pitchFamily="34" charset="0"/>
                <a:cs typeface="Arial" panose="020B0604020202020204" pitchFamily="34" charset="0"/>
              </a:rPr>
              <a:t>Horizontalisation managers / Collaborateurs</a:t>
            </a:r>
          </a:p>
          <a:p>
            <a:pPr marL="342900" indent="-342900">
              <a:spcBef>
                <a:spcPts val="0"/>
              </a:spcBef>
              <a:spcAft>
                <a:spcPts val="600"/>
              </a:spcAft>
              <a:buFont typeface="Arial" panose="020B0604020202020204" pitchFamily="34" charset="0"/>
              <a:buChar char="•"/>
            </a:pPr>
            <a:r>
              <a:rPr lang="fr-FR" sz="2400" dirty="0">
                <a:solidFill>
                  <a:srgbClr val="002060"/>
                </a:solidFill>
                <a:latin typeface="Arial" panose="020B0604020202020204" pitchFamily="34" charset="0"/>
                <a:cs typeface="Arial" panose="020B0604020202020204" pitchFamily="34" charset="0"/>
              </a:rPr>
              <a:t>Valorisation de la facilitation et des facilitateurs (temps, euros, …)</a:t>
            </a:r>
          </a:p>
        </p:txBody>
      </p:sp>
      <p:sp>
        <p:nvSpPr>
          <p:cNvPr id="4" name="Espace réservé du numéro de diapositive 3">
            <a:extLst>
              <a:ext uri="{FF2B5EF4-FFF2-40B4-BE49-F238E27FC236}">
                <a16:creationId xmlns:a16="http://schemas.microsoft.com/office/drawing/2014/main" id="{1001F157-6DC8-45DE-93A7-A66B2740A8F6}"/>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14</a:t>
            </a:fld>
            <a:endParaRPr lang="fr-FR" altLang="fr-FR">
              <a:latin typeface="Arial" panose="020B0604020202020204" pitchFamily="34" charset="0"/>
            </a:endParaRPr>
          </a:p>
        </p:txBody>
      </p:sp>
    </p:spTree>
    <p:extLst>
      <p:ext uri="{BB962C8B-B14F-4D97-AF65-F5344CB8AC3E}">
        <p14:creationId xmlns:p14="http://schemas.microsoft.com/office/powerpoint/2010/main" val="1147109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3">
            <a:extLst>
              <a:ext uri="{FF2B5EF4-FFF2-40B4-BE49-F238E27FC236}">
                <a16:creationId xmlns:a16="http://schemas.microsoft.com/office/drawing/2014/main" id="{D32453E6-3805-4534-9F3E-20D26AABE05B}"/>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15</a:t>
            </a:fld>
            <a:endParaRPr lang="fr-FR" altLang="fr-FR">
              <a:latin typeface="Arial" panose="020B0604020202020204" pitchFamily="34" charset="0"/>
            </a:endParaRPr>
          </a:p>
        </p:txBody>
      </p:sp>
      <p:sp>
        <p:nvSpPr>
          <p:cNvPr id="17" name="Titre 1">
            <a:extLst>
              <a:ext uri="{FF2B5EF4-FFF2-40B4-BE49-F238E27FC236}">
                <a16:creationId xmlns:a16="http://schemas.microsoft.com/office/drawing/2014/main" id="{13055181-F6FA-42C7-BD9C-1AC221344F72}"/>
              </a:ext>
            </a:extLst>
          </p:cNvPr>
          <p:cNvSpPr>
            <a:spLocks noGrp="1"/>
          </p:cNvSpPr>
          <p:nvPr>
            <p:ph type="title"/>
          </p:nvPr>
        </p:nvSpPr>
        <p:spPr>
          <a:xfrm>
            <a:off x="0" y="274637"/>
            <a:ext cx="6096000" cy="1703249"/>
          </a:xfrm>
        </p:spPr>
        <p:txBody>
          <a:bodyPr>
            <a:normAutofit/>
          </a:bodyPr>
          <a:lstStyle/>
          <a:p>
            <a:r>
              <a:rPr lang="fr-FR" dirty="0">
                <a:solidFill>
                  <a:schemeClr val="bg1"/>
                </a:solidFill>
                <a:latin typeface="Arial"/>
                <a:cs typeface="Arial"/>
              </a:rPr>
              <a:t>Questions – Réactions – Partages &gt; 14h20</a:t>
            </a:r>
            <a:endParaRPr lang="fr-FR" dirty="0">
              <a:solidFill>
                <a:schemeClr val="bg1"/>
              </a:solidFill>
            </a:endParaRPr>
          </a:p>
        </p:txBody>
      </p:sp>
      <p:pic>
        <p:nvPicPr>
          <p:cNvPr id="3" name="Image 2">
            <a:extLst>
              <a:ext uri="{FF2B5EF4-FFF2-40B4-BE49-F238E27FC236}">
                <a16:creationId xmlns:a16="http://schemas.microsoft.com/office/drawing/2014/main" id="{CE8978EA-5A68-46F4-A406-6D039B862E71}"/>
              </a:ext>
            </a:extLst>
          </p:cNvPr>
          <p:cNvPicPr>
            <a:picLocks noChangeAspect="1"/>
          </p:cNvPicPr>
          <p:nvPr/>
        </p:nvPicPr>
        <p:blipFill>
          <a:blip r:embed="rId2"/>
          <a:stretch>
            <a:fillRect/>
          </a:stretch>
        </p:blipFill>
        <p:spPr>
          <a:xfrm>
            <a:off x="6625128" y="0"/>
            <a:ext cx="4030579" cy="6858000"/>
          </a:xfrm>
          <a:prstGeom prst="rect">
            <a:avLst/>
          </a:prstGeom>
        </p:spPr>
      </p:pic>
    </p:spTree>
    <p:extLst>
      <p:ext uri="{BB962C8B-B14F-4D97-AF65-F5344CB8AC3E}">
        <p14:creationId xmlns:p14="http://schemas.microsoft.com/office/powerpoint/2010/main" val="3301303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a:extLst>
              <a:ext uri="{FF2B5EF4-FFF2-40B4-BE49-F238E27FC236}">
                <a16:creationId xmlns:a16="http://schemas.microsoft.com/office/drawing/2014/main" id="{BB76395A-C44B-4980-B368-F3BD44480002}"/>
              </a:ext>
            </a:extLst>
          </p:cNvPr>
          <p:cNvSpPr>
            <a:spLocks noGrp="1"/>
          </p:cNvSpPr>
          <p:nvPr>
            <p:ph idx="1"/>
          </p:nvPr>
        </p:nvSpPr>
        <p:spPr>
          <a:xfrm>
            <a:off x="5663381" y="1638300"/>
            <a:ext cx="6500821" cy="4630919"/>
          </a:xfrm>
        </p:spPr>
        <p:txBody>
          <a:bodyPr>
            <a:noAutofit/>
          </a:bodyPr>
          <a:lstStyle/>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14h00 : 	Accueil, programme</a:t>
            </a:r>
          </a:p>
          <a:p>
            <a:pPr marL="1169988" indent="-1169988">
              <a:spcBef>
                <a:spcPts val="0"/>
              </a:spcBef>
              <a:spcAft>
                <a:spcPts val="600"/>
              </a:spcAft>
            </a:pPr>
            <a:r>
              <a:rPr lang="fr-FR" sz="2400" b="1" dirty="0">
                <a:solidFill>
                  <a:srgbClr val="0070C0"/>
                </a:solidFill>
                <a:latin typeface="Arial" panose="020B0604020202020204" pitchFamily="34" charset="0"/>
                <a:cs typeface="Arial" panose="020B0604020202020204" pitchFamily="34" charset="0"/>
              </a:rPr>
              <a:t>14h05 : Partageons sur Klaxoon</a:t>
            </a:r>
          </a:p>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14h10 : La facilitation à ÉS (</a:t>
            </a:r>
            <a:r>
              <a:rPr lang="fr-FR" sz="2400" b="1" dirty="0" err="1">
                <a:solidFill>
                  <a:srgbClr val="002060"/>
                </a:solidFill>
                <a:latin typeface="Arial" panose="020B0604020202020204" pitchFamily="34" charset="0"/>
                <a:cs typeface="Arial" panose="020B0604020202020204" pitchFamily="34" charset="0"/>
              </a:rPr>
              <a:t>B.Bloch</a:t>
            </a:r>
            <a:r>
              <a:rPr lang="fr-FR" sz="2400" b="1" dirty="0">
                <a:solidFill>
                  <a:srgbClr val="002060"/>
                </a:solidFill>
                <a:latin typeface="Arial" panose="020B0604020202020204" pitchFamily="34" charset="0"/>
                <a:cs typeface="Arial" panose="020B0604020202020204" pitchFamily="34" charset="0"/>
              </a:rPr>
              <a:t>)</a:t>
            </a:r>
          </a:p>
          <a:p>
            <a:pPr marL="1169988" indent="-1169988">
              <a:spcBef>
                <a:spcPts val="0"/>
              </a:spcBef>
              <a:spcAft>
                <a:spcPts val="600"/>
              </a:spcAft>
            </a:pPr>
            <a:r>
              <a:rPr lang="fr-FR" sz="2400" b="1" dirty="0">
                <a:solidFill>
                  <a:srgbClr val="0070C0"/>
                </a:solidFill>
                <a:highlight>
                  <a:srgbClr val="FFFF00"/>
                </a:highlight>
                <a:latin typeface="Arial" panose="020B0604020202020204" pitchFamily="34" charset="0"/>
                <a:cs typeface="Arial" panose="020B0604020202020204" pitchFamily="34" charset="0"/>
              </a:rPr>
              <a:t>14h20 : Les </a:t>
            </a:r>
            <a:r>
              <a:rPr lang="fr-FR" sz="2400" b="1" dirty="0" err="1">
                <a:solidFill>
                  <a:srgbClr val="0070C0"/>
                </a:solidFill>
                <a:highlight>
                  <a:srgbClr val="FFFF00"/>
                </a:highlight>
                <a:latin typeface="Arial" panose="020B0604020202020204" pitchFamily="34" charset="0"/>
                <a:cs typeface="Arial" panose="020B0604020202020204" pitchFamily="34" charset="0"/>
              </a:rPr>
              <a:t>faciliteurs</a:t>
            </a:r>
            <a:r>
              <a:rPr lang="fr-FR" sz="2400" b="1" dirty="0">
                <a:solidFill>
                  <a:srgbClr val="0070C0"/>
                </a:solidFill>
                <a:highlight>
                  <a:srgbClr val="FFFF00"/>
                </a:highlight>
                <a:latin typeface="Arial" panose="020B0604020202020204" pitchFamily="34" charset="0"/>
                <a:cs typeface="Arial" panose="020B0604020202020204" pitchFamily="34" charset="0"/>
              </a:rPr>
              <a:t> Orange Nord-Est </a:t>
            </a:r>
            <a:br>
              <a:rPr lang="fr-FR" sz="2400" b="1" dirty="0">
                <a:solidFill>
                  <a:srgbClr val="0070C0"/>
                </a:solidFill>
                <a:highlight>
                  <a:srgbClr val="FFFF00"/>
                </a:highlight>
                <a:latin typeface="Arial" panose="020B0604020202020204" pitchFamily="34" charset="0"/>
                <a:cs typeface="Arial" panose="020B0604020202020204" pitchFamily="34" charset="0"/>
              </a:rPr>
            </a:br>
            <a:r>
              <a:rPr lang="fr-FR" sz="2400" b="1" dirty="0">
                <a:solidFill>
                  <a:srgbClr val="0070C0"/>
                </a:solidFill>
                <a:highlight>
                  <a:srgbClr val="FFFF00"/>
                </a:highlight>
                <a:latin typeface="Arial" panose="020B0604020202020204" pitchFamily="34" charset="0"/>
                <a:cs typeface="Arial" panose="020B0604020202020204" pitchFamily="34" charset="0"/>
              </a:rPr>
              <a:t>(Christian Bollaert)</a:t>
            </a:r>
            <a:endParaRPr lang="fr-FR" sz="2400" i="1" dirty="0">
              <a:solidFill>
                <a:srgbClr val="0070C0"/>
              </a:solidFill>
              <a:highlight>
                <a:srgbClr val="FFFF00"/>
              </a:highlight>
              <a:latin typeface="Arial" panose="020B0604020202020204" pitchFamily="34" charset="0"/>
              <a:cs typeface="Arial" panose="020B0604020202020204" pitchFamily="34" charset="0"/>
            </a:endParaRPr>
          </a:p>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14h45 : La communication sociale et l’attention conjointe à l’heure du télétravail (Albert Moukheiber)</a:t>
            </a:r>
          </a:p>
          <a:p>
            <a:pPr marL="1169988" indent="-1169988">
              <a:spcBef>
                <a:spcPts val="0"/>
              </a:spcBef>
              <a:spcAft>
                <a:spcPts val="600"/>
              </a:spcAft>
            </a:pPr>
            <a:r>
              <a:rPr lang="fr-FR" sz="2400" b="1" dirty="0">
                <a:solidFill>
                  <a:srgbClr val="0070C0"/>
                </a:solidFill>
                <a:latin typeface="Arial" panose="020B0604020202020204" pitchFamily="34" charset="0"/>
                <a:cs typeface="Arial" panose="020B0604020202020204" pitchFamily="34" charset="0"/>
              </a:rPr>
              <a:t>15h15 : Webographie, Klaxoon et check out</a:t>
            </a:r>
          </a:p>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15h30 : Fin</a:t>
            </a:r>
          </a:p>
        </p:txBody>
      </p:sp>
      <p:sp>
        <p:nvSpPr>
          <p:cNvPr id="14" name="Espace réservé du numéro de diapositive 3">
            <a:extLst>
              <a:ext uri="{FF2B5EF4-FFF2-40B4-BE49-F238E27FC236}">
                <a16:creationId xmlns:a16="http://schemas.microsoft.com/office/drawing/2014/main" id="{D32453E6-3805-4534-9F3E-20D26AABE05B}"/>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16</a:t>
            </a:fld>
            <a:endParaRPr lang="fr-FR" altLang="fr-FR">
              <a:latin typeface="Arial" panose="020B0604020202020204" pitchFamily="34" charset="0"/>
            </a:endParaRPr>
          </a:p>
        </p:txBody>
      </p:sp>
      <p:sp>
        <p:nvSpPr>
          <p:cNvPr id="17" name="Titre 1">
            <a:extLst>
              <a:ext uri="{FF2B5EF4-FFF2-40B4-BE49-F238E27FC236}">
                <a16:creationId xmlns:a16="http://schemas.microsoft.com/office/drawing/2014/main" id="{13055181-F6FA-42C7-BD9C-1AC221344F72}"/>
              </a:ext>
            </a:extLst>
          </p:cNvPr>
          <p:cNvSpPr>
            <a:spLocks noGrp="1"/>
          </p:cNvSpPr>
          <p:nvPr>
            <p:ph type="title"/>
          </p:nvPr>
        </p:nvSpPr>
        <p:spPr>
          <a:xfrm>
            <a:off x="0" y="274638"/>
            <a:ext cx="12192000" cy="590750"/>
          </a:xfrm>
        </p:spPr>
        <p:txBody>
          <a:bodyPr>
            <a:normAutofit fontScale="90000"/>
          </a:bodyPr>
          <a:lstStyle/>
          <a:p>
            <a:r>
              <a:rPr lang="fr-FR">
                <a:solidFill>
                  <a:schemeClr val="bg1"/>
                </a:solidFill>
                <a:latin typeface="Arial"/>
                <a:cs typeface="Arial"/>
              </a:rPr>
              <a:t>Au programme</a:t>
            </a:r>
            <a:endParaRPr lang="fr-FR">
              <a:solidFill>
                <a:schemeClr val="bg1"/>
              </a:solidFill>
            </a:endParaRPr>
          </a:p>
        </p:txBody>
      </p:sp>
      <p:pic>
        <p:nvPicPr>
          <p:cNvPr id="8" name="Picture 4" descr="Lego, Chantier De Construction, Réplique">
            <a:extLst>
              <a:ext uri="{FF2B5EF4-FFF2-40B4-BE49-F238E27FC236}">
                <a16:creationId xmlns:a16="http://schemas.microsoft.com/office/drawing/2014/main" id="{2CEA09FA-FC98-49B9-97AE-575E5CB3CC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31"/>
          <a:stretch/>
        </p:blipFill>
        <p:spPr bwMode="auto">
          <a:xfrm flipH="1">
            <a:off x="147899" y="1638300"/>
            <a:ext cx="5446655" cy="4173557"/>
          </a:xfrm>
          <a:prstGeom prst="rect">
            <a:avLst/>
          </a:prstGeom>
          <a:noFill/>
          <a:extLst>
            <a:ext uri="{909E8E84-426E-40DD-AFC4-6F175D3DCCD1}">
              <a14:hiddenFill xmlns:a14="http://schemas.microsoft.com/office/drawing/2010/main">
                <a:solidFill>
                  <a:srgbClr val="FFFFFF"/>
                </a:solidFill>
              </a14:hiddenFill>
            </a:ext>
          </a:extLst>
        </p:spPr>
      </p:pic>
      <p:sp>
        <p:nvSpPr>
          <p:cNvPr id="6" name="Titre 1">
            <a:extLst>
              <a:ext uri="{FF2B5EF4-FFF2-40B4-BE49-F238E27FC236}">
                <a16:creationId xmlns:a16="http://schemas.microsoft.com/office/drawing/2014/main" id="{752E76CA-0C13-41AB-944F-8D9258042DB6}"/>
              </a:ext>
            </a:extLst>
          </p:cNvPr>
          <p:cNvSpPr txBox="1">
            <a:spLocks/>
          </p:cNvSpPr>
          <p:nvPr/>
        </p:nvSpPr>
        <p:spPr>
          <a:xfrm>
            <a:off x="136373" y="1651828"/>
            <a:ext cx="5446655" cy="678417"/>
          </a:xfrm>
          <a:prstGeom prst="rect">
            <a:avLst/>
          </a:prstGeom>
          <a:solidFill>
            <a:srgbClr val="C00000"/>
          </a:solidFill>
        </p:spPr>
        <p:txBody>
          <a:bodyPr vert="horz" lIns="91440" tIns="45720" rIns="91440" bIns="45720" rtlCol="0" anchor="ctr">
            <a:normAutofit fontScale="97500" lnSpcReduction="10000"/>
          </a:bodyPr>
          <a:lstStyle>
            <a:lvl1pPr>
              <a:spcBef>
                <a:spcPct val="0"/>
              </a:spcBef>
              <a:buNone/>
              <a:defRPr sz="2700">
                <a:solidFill>
                  <a:schemeClr val="bg1"/>
                </a:solidFill>
                <a:latin typeface="Arial"/>
                <a:ea typeface="+mj-ea"/>
                <a:cs typeface="Arial"/>
              </a:defRPr>
            </a:lvl1pPr>
          </a:lstStyle>
          <a:p>
            <a:r>
              <a:rPr lang="fr-FR" altLang="fr-FR" dirty="0"/>
              <a:t>Communauté des Facilitateurs ÉS</a:t>
            </a:r>
            <a:br>
              <a:rPr lang="fr-FR" altLang="fr-FR" dirty="0"/>
            </a:br>
            <a:r>
              <a:rPr lang="fr-FR" sz="1600" dirty="0">
                <a:solidFill>
                  <a:schemeClr val="bg2">
                    <a:lumMod val="20000"/>
                    <a:lumOff val="80000"/>
                  </a:schemeClr>
                </a:solidFill>
              </a:rPr>
              <a:t>(24/3/2022 - ÉS / Bernard Bloch)</a:t>
            </a:r>
          </a:p>
        </p:txBody>
      </p:sp>
    </p:spTree>
    <p:extLst>
      <p:ext uri="{BB962C8B-B14F-4D97-AF65-F5344CB8AC3E}">
        <p14:creationId xmlns:p14="http://schemas.microsoft.com/office/powerpoint/2010/main" val="1138765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7518" y="-21139"/>
            <a:ext cx="12176967" cy="6879140"/>
          </a:xfrm>
          <a:prstGeom prst="rect">
            <a:avLst/>
          </a:prstGeom>
        </p:spPr>
      </p:pic>
      <p:pic>
        <p:nvPicPr>
          <p:cNvPr id="8" name="Picture 2" descr="C:\Users\Administrateur\Desktop\LOGO_ORANG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202" y="5621891"/>
            <a:ext cx="834629" cy="83462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E32C7B24-C168-7E4E-A9D5-87EBCA67524F}"/>
              </a:ext>
            </a:extLst>
          </p:cNvPr>
          <p:cNvSpPr txBox="1"/>
          <p:nvPr/>
        </p:nvSpPr>
        <p:spPr>
          <a:xfrm>
            <a:off x="3762081" y="2312779"/>
            <a:ext cx="5784059" cy="2398092"/>
          </a:xfrm>
          <a:prstGeom prst="rect">
            <a:avLst/>
          </a:prstGeom>
          <a:noFill/>
        </p:spPr>
        <p:txBody>
          <a:bodyPr wrap="square" lIns="0" tIns="0" rIns="0" bIns="0" rtlCol="0">
            <a:spAutoFit/>
          </a:bodyPr>
          <a:lstStyle/>
          <a:p>
            <a:pPr defTabSz="1217707">
              <a:lnSpc>
                <a:spcPts val="9322"/>
              </a:lnSpc>
            </a:pPr>
            <a:r>
              <a:rPr lang="fr-FR" sz="10653" dirty="0">
                <a:solidFill>
                  <a:srgbClr val="FF7900"/>
                </a:solidFill>
                <a:latin typeface="Helvetica 75 Bold"/>
              </a:rPr>
              <a:t>Orange</a:t>
            </a:r>
          </a:p>
          <a:p>
            <a:pPr defTabSz="1217707">
              <a:lnSpc>
                <a:spcPts val="9322"/>
              </a:lnSpc>
            </a:pPr>
            <a:r>
              <a:rPr lang="fr-FR" sz="10653" dirty="0">
                <a:solidFill>
                  <a:prstClr val="white"/>
                </a:solidFill>
                <a:latin typeface="Helvetica 75 Bold"/>
              </a:rPr>
              <a:t>2021</a:t>
            </a:r>
          </a:p>
        </p:txBody>
      </p:sp>
      <p:sp>
        <p:nvSpPr>
          <p:cNvPr id="5" name="object 4">
            <a:extLst>
              <a:ext uri="{FF2B5EF4-FFF2-40B4-BE49-F238E27FC236}">
                <a16:creationId xmlns:a16="http://schemas.microsoft.com/office/drawing/2014/main" id="{A6F3F5F9-F2BF-4780-9A75-CB0ED2945A46}"/>
              </a:ext>
            </a:extLst>
          </p:cNvPr>
          <p:cNvSpPr txBox="1">
            <a:spLocks noGrp="1"/>
          </p:cNvSpPr>
          <p:nvPr>
            <p:ph type="title"/>
          </p:nvPr>
        </p:nvSpPr>
        <p:spPr>
          <a:xfrm>
            <a:off x="1811438" y="5621891"/>
            <a:ext cx="4915220" cy="847241"/>
          </a:xfrm>
          <a:prstGeom prst="rect">
            <a:avLst/>
          </a:prstGeom>
        </p:spPr>
        <p:txBody>
          <a:bodyPr vert="horz" wrap="square" lIns="0" tIns="16087" rIns="0" bIns="0" rtlCol="0">
            <a:spAutoFit/>
          </a:bodyPr>
          <a:lstStyle/>
          <a:p>
            <a:pPr marL="16933">
              <a:spcBef>
                <a:spcPts val="127"/>
              </a:spcBef>
            </a:pPr>
            <a:r>
              <a:rPr lang="fr-FR" sz="2400" spc="27" dirty="0"/>
              <a:t>Christian Bollaert</a:t>
            </a:r>
            <a:br>
              <a:rPr lang="fr-FR" sz="2400" spc="27" dirty="0"/>
            </a:br>
            <a:r>
              <a:rPr lang="fr-FR" sz="1800" b="0" dirty="0">
                <a:effectLst/>
                <a:latin typeface="Arial" panose="020B0604020202020204" pitchFamily="34" charset="0"/>
                <a:ea typeface="Calibri" panose="020F0502020204030204" pitchFamily="34" charset="0"/>
              </a:rPr>
              <a:t>Responsable du développement managérial </a:t>
            </a:r>
            <a:br>
              <a:rPr lang="fr-FR" sz="1800" b="0" dirty="0">
                <a:effectLst/>
                <a:latin typeface="Arial" panose="020B0604020202020204" pitchFamily="34" charset="0"/>
                <a:ea typeface="Calibri" panose="020F0502020204030204" pitchFamily="34" charset="0"/>
              </a:rPr>
            </a:br>
            <a:r>
              <a:rPr lang="fr-FR" sz="1800" b="0" dirty="0">
                <a:effectLst/>
                <a:latin typeface="Arial" panose="020B0604020202020204" pitchFamily="34" charset="0"/>
                <a:ea typeface="Calibri" panose="020F0502020204030204" pitchFamily="34" charset="0"/>
              </a:rPr>
              <a:t>et de l’évolution des modes de fonctionnement</a:t>
            </a:r>
            <a:endParaRPr sz="2400" b="0" dirty="0"/>
          </a:p>
        </p:txBody>
      </p:sp>
      <p:sp>
        <p:nvSpPr>
          <p:cNvPr id="6" name="object 3">
            <a:extLst>
              <a:ext uri="{FF2B5EF4-FFF2-40B4-BE49-F238E27FC236}">
                <a16:creationId xmlns:a16="http://schemas.microsoft.com/office/drawing/2014/main" id="{3F1DEBFA-0D29-475B-A308-49F23D879B94}"/>
              </a:ext>
            </a:extLst>
          </p:cNvPr>
          <p:cNvSpPr txBox="1"/>
          <p:nvPr/>
        </p:nvSpPr>
        <p:spPr>
          <a:xfrm>
            <a:off x="7590502" y="5907596"/>
            <a:ext cx="4349137" cy="550642"/>
          </a:xfrm>
          <a:prstGeom prst="rect">
            <a:avLst/>
          </a:prstGeom>
        </p:spPr>
        <p:txBody>
          <a:bodyPr vert="horz" wrap="square" lIns="0" tIns="16933" rIns="0" bIns="0" rtlCol="0">
            <a:spAutoFit/>
          </a:bodyPr>
          <a:lstStyle/>
          <a:p>
            <a:pPr marL="16933" algn="r" defTabSz="1219170">
              <a:spcBef>
                <a:spcPts val="133"/>
              </a:spcBef>
            </a:pPr>
            <a:r>
              <a:rPr lang="fr-FR" sz="1867" i="1" dirty="0">
                <a:solidFill>
                  <a:schemeClr val="bg1"/>
                </a:solidFill>
                <a:latin typeface="Arial"/>
                <a:cs typeface="Arial"/>
              </a:rPr>
              <a:t>Communauté </a:t>
            </a:r>
            <a:r>
              <a:rPr lang="fr-FR" sz="1867" i="1" spc="-20" dirty="0">
                <a:solidFill>
                  <a:schemeClr val="bg1"/>
                </a:solidFill>
                <a:latin typeface="Arial"/>
                <a:cs typeface="Arial"/>
              </a:rPr>
              <a:t>des Facilitateurs ÉS </a:t>
            </a:r>
            <a:br>
              <a:rPr lang="fr-FR" sz="1867" i="1" spc="-20" dirty="0">
                <a:solidFill>
                  <a:schemeClr val="bg1"/>
                </a:solidFill>
                <a:latin typeface="Arial"/>
                <a:cs typeface="Arial"/>
              </a:rPr>
            </a:br>
            <a:r>
              <a:rPr lang="fr-FR" sz="1600" i="1" spc="-20" dirty="0">
                <a:solidFill>
                  <a:schemeClr val="bg1"/>
                </a:solidFill>
                <a:latin typeface="Arial"/>
                <a:cs typeface="Arial"/>
              </a:rPr>
              <a:t>du 4/3/22 organisée par Bernard Bloch </a:t>
            </a:r>
            <a:endParaRPr sz="1600" i="1" dirty="0">
              <a:solidFill>
                <a:schemeClr val="bg1"/>
              </a:solidFill>
              <a:latin typeface="Arial"/>
              <a:cs typeface="Arial"/>
            </a:endParaRPr>
          </a:p>
        </p:txBody>
      </p:sp>
      <p:sp>
        <p:nvSpPr>
          <p:cNvPr id="7" name="Espace réservé du numéro de diapositive 3">
            <a:extLst>
              <a:ext uri="{FF2B5EF4-FFF2-40B4-BE49-F238E27FC236}">
                <a16:creationId xmlns:a16="http://schemas.microsoft.com/office/drawing/2014/main" id="{E2D7E4B5-031D-4BD5-AF62-8432F77C9947}"/>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17</a:t>
            </a:fld>
            <a:endParaRPr lang="fr-FR" altLang="fr-FR">
              <a:latin typeface="Arial" panose="020B0604020202020204" pitchFamily="34" charset="0"/>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7517" y="0"/>
            <a:ext cx="6088484" cy="6858000"/>
          </a:xfrm>
          <a:custGeom>
            <a:avLst/>
            <a:gdLst/>
            <a:ahLst/>
            <a:cxnLst/>
            <a:rect l="l" t="t" r="r" b="b"/>
            <a:pathLst>
              <a:path w="4572000" h="2081530">
                <a:moveTo>
                  <a:pt x="0" y="2081187"/>
                </a:moveTo>
                <a:lnTo>
                  <a:pt x="4572000" y="2081187"/>
                </a:lnTo>
                <a:lnTo>
                  <a:pt x="4572000" y="0"/>
                </a:lnTo>
                <a:lnTo>
                  <a:pt x="0" y="0"/>
                </a:lnTo>
                <a:lnTo>
                  <a:pt x="0" y="2081187"/>
                </a:lnTo>
                <a:close/>
              </a:path>
            </a:pathLst>
          </a:custGeom>
          <a:solidFill>
            <a:srgbClr val="000000"/>
          </a:solidFill>
        </p:spPr>
        <p:txBody>
          <a:bodyPr wrap="square" lIns="0" tIns="0" rIns="0" bIns="0" rtlCol="0"/>
          <a:lstStyle/>
          <a:p>
            <a:pPr defTabSz="1217707"/>
            <a:endParaRPr sz="2397">
              <a:solidFill>
                <a:prstClr val="black"/>
              </a:solidFill>
              <a:latin typeface="Helvetica 55 Roman"/>
            </a:endParaRPr>
          </a:p>
        </p:txBody>
      </p:sp>
      <p:sp>
        <p:nvSpPr>
          <p:cNvPr id="4" name="object 4"/>
          <p:cNvSpPr txBox="1">
            <a:spLocks noGrp="1"/>
          </p:cNvSpPr>
          <p:nvPr>
            <p:ph type="title"/>
          </p:nvPr>
        </p:nvSpPr>
        <p:spPr>
          <a:xfrm>
            <a:off x="399616" y="566536"/>
            <a:ext cx="4510552" cy="1581418"/>
          </a:xfrm>
          <a:prstGeom prst="rect">
            <a:avLst/>
          </a:prstGeom>
        </p:spPr>
        <p:txBody>
          <a:bodyPr vert="horz" wrap="square" lIns="0" tIns="169124" rIns="0" bIns="0" rtlCol="0" anchor="ctr">
            <a:spAutoFit/>
          </a:bodyPr>
          <a:lstStyle/>
          <a:p>
            <a:pPr marL="16913" marR="6765">
              <a:lnSpc>
                <a:spcPts val="5460"/>
              </a:lnSpc>
              <a:spcBef>
                <a:spcPts val="1332"/>
              </a:spcBef>
            </a:pPr>
            <a:r>
              <a:rPr sz="5593" spc="-20" dirty="0">
                <a:solidFill>
                  <a:schemeClr val="tx2"/>
                </a:solidFill>
              </a:rPr>
              <a:t>Notre</a:t>
            </a:r>
            <a:r>
              <a:rPr sz="5593" spc="-100" dirty="0">
                <a:solidFill>
                  <a:schemeClr val="tx2"/>
                </a:solidFill>
              </a:rPr>
              <a:t> </a:t>
            </a:r>
            <a:r>
              <a:rPr sz="5593" spc="-20" dirty="0">
                <a:solidFill>
                  <a:schemeClr val="tx2"/>
                </a:solidFill>
              </a:rPr>
              <a:t>raison </a:t>
            </a:r>
            <a:r>
              <a:rPr sz="5593" spc="-1645" dirty="0">
                <a:solidFill>
                  <a:schemeClr val="tx2"/>
                </a:solidFill>
              </a:rPr>
              <a:t> </a:t>
            </a:r>
            <a:r>
              <a:rPr sz="5593" spc="-67" dirty="0">
                <a:solidFill>
                  <a:schemeClr val="tx2"/>
                </a:solidFill>
              </a:rPr>
              <a:t>d’être</a:t>
            </a:r>
            <a:endParaRPr sz="5593" dirty="0">
              <a:solidFill>
                <a:schemeClr val="tx2"/>
              </a:solidFill>
            </a:endParaRPr>
          </a:p>
        </p:txBody>
      </p:sp>
      <p:pic>
        <p:nvPicPr>
          <p:cNvPr id="6" name="object 6"/>
          <p:cNvPicPr/>
          <p:nvPr/>
        </p:nvPicPr>
        <p:blipFill rotWithShape="1">
          <a:blip r:embed="rId3" cstate="screen">
            <a:extLst>
              <a:ext uri="{28A0092B-C50C-407E-A947-70E740481C1C}">
                <a14:useLocalDpi xmlns:a14="http://schemas.microsoft.com/office/drawing/2010/main"/>
              </a:ext>
            </a:extLst>
          </a:blip>
          <a:srcRect/>
          <a:stretch/>
        </p:blipFill>
        <p:spPr>
          <a:xfrm>
            <a:off x="6096002" y="1"/>
            <a:ext cx="3589833" cy="4076188"/>
          </a:xfrm>
          <a:prstGeom prst="rect">
            <a:avLst/>
          </a:prstGeom>
        </p:spPr>
      </p:pic>
      <p:pic>
        <p:nvPicPr>
          <p:cNvPr id="7" name="object 7"/>
          <p:cNvPicPr/>
          <p:nvPr/>
        </p:nvPicPr>
        <p:blipFill rotWithShape="1">
          <a:blip r:embed="rId4" cstate="screen">
            <a:extLst>
              <a:ext uri="{28A0092B-C50C-407E-A947-70E740481C1C}">
                <a14:useLocalDpi xmlns:a14="http://schemas.microsoft.com/office/drawing/2010/main"/>
              </a:ext>
            </a:extLst>
          </a:blip>
          <a:srcRect/>
          <a:stretch/>
        </p:blipFill>
        <p:spPr>
          <a:xfrm>
            <a:off x="9685835" y="4076194"/>
            <a:ext cx="2498648" cy="2781807"/>
          </a:xfrm>
          <a:prstGeom prst="rect">
            <a:avLst/>
          </a:prstGeom>
        </p:spPr>
      </p:pic>
      <p:pic>
        <p:nvPicPr>
          <p:cNvPr id="8" name="object 8"/>
          <p:cNvPicPr/>
          <p:nvPr/>
        </p:nvPicPr>
        <p:blipFill rotWithShape="1">
          <a:blip r:embed="rId5" cstate="screen">
            <a:extLst>
              <a:ext uri="{28A0092B-C50C-407E-A947-70E740481C1C}">
                <a14:useLocalDpi xmlns:a14="http://schemas.microsoft.com/office/drawing/2010/main"/>
              </a:ext>
            </a:extLst>
          </a:blip>
          <a:srcRect t="-1"/>
          <a:stretch/>
        </p:blipFill>
        <p:spPr>
          <a:xfrm>
            <a:off x="9685835" y="0"/>
            <a:ext cx="2498648" cy="1364379"/>
          </a:xfrm>
          <a:prstGeom prst="rect">
            <a:avLst/>
          </a:prstGeom>
        </p:spPr>
      </p:pic>
      <p:pic>
        <p:nvPicPr>
          <p:cNvPr id="9" name="object 9"/>
          <p:cNvPicPr/>
          <p:nvPr/>
        </p:nvPicPr>
        <p:blipFill rotWithShape="1">
          <a:blip r:embed="rId6" cstate="screen">
            <a:extLst>
              <a:ext uri="{28A0092B-C50C-407E-A947-70E740481C1C}">
                <a14:useLocalDpi xmlns:a14="http://schemas.microsoft.com/office/drawing/2010/main"/>
              </a:ext>
            </a:extLst>
          </a:blip>
          <a:srcRect t="-1"/>
          <a:stretch/>
        </p:blipFill>
        <p:spPr>
          <a:xfrm>
            <a:off x="3631689" y="5459239"/>
            <a:ext cx="2465836" cy="1398763"/>
          </a:xfrm>
          <a:prstGeom prst="rect">
            <a:avLst/>
          </a:prstGeom>
        </p:spPr>
      </p:pic>
      <p:sp>
        <p:nvSpPr>
          <p:cNvPr id="10" name="object 10"/>
          <p:cNvSpPr/>
          <p:nvPr/>
        </p:nvSpPr>
        <p:spPr>
          <a:xfrm>
            <a:off x="7517" y="2771495"/>
            <a:ext cx="6088484" cy="2715295"/>
          </a:xfrm>
          <a:custGeom>
            <a:avLst/>
            <a:gdLst/>
            <a:ahLst/>
            <a:cxnLst/>
            <a:rect l="l" t="t" r="r" b="b"/>
            <a:pathLst>
              <a:path w="4572000" h="2038985">
                <a:moveTo>
                  <a:pt x="4572000" y="0"/>
                </a:moveTo>
                <a:lnTo>
                  <a:pt x="0" y="0"/>
                </a:lnTo>
                <a:lnTo>
                  <a:pt x="0" y="2038667"/>
                </a:lnTo>
                <a:lnTo>
                  <a:pt x="4572000" y="2038667"/>
                </a:lnTo>
                <a:lnTo>
                  <a:pt x="4572000" y="0"/>
                </a:lnTo>
                <a:close/>
              </a:path>
            </a:pathLst>
          </a:custGeom>
          <a:solidFill>
            <a:schemeClr val="tx2"/>
          </a:solidFill>
        </p:spPr>
        <p:txBody>
          <a:bodyPr wrap="square" lIns="0" tIns="0" rIns="0" bIns="0" rtlCol="0"/>
          <a:lstStyle/>
          <a:p>
            <a:pPr defTabSz="1217707"/>
            <a:endParaRPr sz="2397">
              <a:solidFill>
                <a:prstClr val="black"/>
              </a:solidFill>
              <a:latin typeface="Helvetica 55 Roman"/>
            </a:endParaRPr>
          </a:p>
        </p:txBody>
      </p:sp>
      <p:sp>
        <p:nvSpPr>
          <p:cNvPr id="11" name="object 11"/>
          <p:cNvSpPr txBox="1"/>
          <p:nvPr/>
        </p:nvSpPr>
        <p:spPr>
          <a:xfrm>
            <a:off x="422071" y="3166720"/>
            <a:ext cx="5094031" cy="1812440"/>
          </a:xfrm>
          <a:prstGeom prst="rect">
            <a:avLst/>
          </a:prstGeom>
        </p:spPr>
        <p:txBody>
          <a:bodyPr vert="horz" wrap="square" lIns="0" tIns="16912" rIns="0" bIns="0" rtlCol="0">
            <a:spAutoFit/>
          </a:bodyPr>
          <a:lstStyle/>
          <a:p>
            <a:pPr marL="16913" defTabSz="1217707">
              <a:lnSpc>
                <a:spcPts val="2929"/>
              </a:lnSpc>
              <a:spcBef>
                <a:spcPts val="133"/>
              </a:spcBef>
            </a:pPr>
            <a:r>
              <a:rPr sz="2664" b="1" spc="7" dirty="0">
                <a:solidFill>
                  <a:srgbClr val="FFFFFF"/>
                </a:solidFill>
                <a:latin typeface="Helvetica 75 Bold"/>
                <a:cs typeface="HelveticaNeue-Bold"/>
              </a:rPr>
              <a:t>Orange</a:t>
            </a:r>
            <a:r>
              <a:rPr sz="2664" b="1" spc="-13" dirty="0">
                <a:solidFill>
                  <a:srgbClr val="FFFFFF"/>
                </a:solidFill>
                <a:latin typeface="Helvetica 75 Bold"/>
                <a:cs typeface="HelveticaNeue-Bold"/>
              </a:rPr>
              <a:t> </a:t>
            </a:r>
            <a:r>
              <a:rPr sz="2664" b="1" dirty="0">
                <a:solidFill>
                  <a:srgbClr val="FFFFFF"/>
                </a:solidFill>
                <a:latin typeface="Helvetica 75 Bold"/>
                <a:cs typeface="HelveticaNeue-Bold"/>
              </a:rPr>
              <a:t>est</a:t>
            </a:r>
            <a:r>
              <a:rPr sz="2664" b="1" spc="-13" dirty="0">
                <a:solidFill>
                  <a:srgbClr val="FFFFFF"/>
                </a:solidFill>
                <a:latin typeface="Helvetica 75 Bold"/>
                <a:cs typeface="HelveticaNeue-Bold"/>
              </a:rPr>
              <a:t> l’acteur</a:t>
            </a:r>
            <a:endParaRPr sz="2664" dirty="0">
              <a:solidFill>
                <a:prstClr val="black"/>
              </a:solidFill>
              <a:latin typeface="Helvetica 75 Bold"/>
              <a:cs typeface="HelveticaNeue-Bold"/>
            </a:endParaRPr>
          </a:p>
          <a:p>
            <a:pPr marL="16913" marR="1269290" defTabSz="1217707">
              <a:lnSpc>
                <a:spcPts val="2664"/>
              </a:lnSpc>
              <a:spcBef>
                <a:spcPts val="267"/>
              </a:spcBef>
            </a:pPr>
            <a:r>
              <a:rPr sz="2664" b="1" spc="7" dirty="0">
                <a:solidFill>
                  <a:srgbClr val="FFFFFF"/>
                </a:solidFill>
                <a:latin typeface="Helvetica 75 Bold"/>
                <a:cs typeface="HelveticaNeue-Bold"/>
              </a:rPr>
              <a:t>de</a:t>
            </a:r>
            <a:r>
              <a:rPr sz="2664" b="1" spc="-33" dirty="0">
                <a:solidFill>
                  <a:srgbClr val="FFFFFF"/>
                </a:solidFill>
                <a:latin typeface="Helvetica 75 Bold"/>
                <a:cs typeface="HelveticaNeue-Bold"/>
              </a:rPr>
              <a:t> </a:t>
            </a:r>
            <a:r>
              <a:rPr sz="2664" b="1" spc="7" dirty="0">
                <a:solidFill>
                  <a:srgbClr val="FFFFFF"/>
                </a:solidFill>
                <a:latin typeface="Helvetica 75 Bold"/>
                <a:cs typeface="HelveticaNeue-Bold"/>
              </a:rPr>
              <a:t>confiance</a:t>
            </a:r>
            <a:r>
              <a:rPr sz="2664" b="1" spc="-33" dirty="0">
                <a:solidFill>
                  <a:srgbClr val="FFFFFF"/>
                </a:solidFill>
                <a:latin typeface="Helvetica 75 Bold"/>
                <a:cs typeface="HelveticaNeue-Bold"/>
              </a:rPr>
              <a:t> </a:t>
            </a:r>
            <a:r>
              <a:rPr sz="2664" b="1" spc="7" dirty="0">
                <a:solidFill>
                  <a:srgbClr val="FFFFFF"/>
                </a:solidFill>
                <a:latin typeface="Helvetica 75 Bold"/>
                <a:cs typeface="HelveticaNeue-Bold"/>
              </a:rPr>
              <a:t>qui</a:t>
            </a:r>
            <a:r>
              <a:rPr sz="2664" b="1" spc="-27" dirty="0">
                <a:solidFill>
                  <a:srgbClr val="FFFFFF"/>
                </a:solidFill>
                <a:latin typeface="Helvetica 75 Bold"/>
                <a:cs typeface="HelveticaNeue-Bold"/>
              </a:rPr>
              <a:t> </a:t>
            </a:r>
            <a:r>
              <a:rPr sz="2664" b="1" spc="7" dirty="0">
                <a:solidFill>
                  <a:srgbClr val="FFFFFF"/>
                </a:solidFill>
                <a:latin typeface="Helvetica 75 Bold"/>
                <a:cs typeface="HelveticaNeue-Bold"/>
              </a:rPr>
              <a:t>donne </a:t>
            </a:r>
            <a:r>
              <a:rPr sz="2664" b="1" spc="-719" dirty="0">
                <a:solidFill>
                  <a:srgbClr val="FFFFFF"/>
                </a:solidFill>
                <a:latin typeface="Helvetica 75 Bold"/>
                <a:cs typeface="HelveticaNeue-Bold"/>
              </a:rPr>
              <a:t> </a:t>
            </a:r>
            <a:r>
              <a:rPr sz="2664" b="1" dirty="0">
                <a:solidFill>
                  <a:srgbClr val="FFFFFF"/>
                </a:solidFill>
                <a:latin typeface="Helvetica 75 Bold"/>
                <a:cs typeface="HelveticaNeue-Bold"/>
              </a:rPr>
              <a:t>à</a:t>
            </a:r>
            <a:r>
              <a:rPr sz="2664" b="1" spc="-13" dirty="0">
                <a:solidFill>
                  <a:srgbClr val="FFFFFF"/>
                </a:solidFill>
                <a:latin typeface="Helvetica 75 Bold"/>
                <a:cs typeface="HelveticaNeue-Bold"/>
              </a:rPr>
              <a:t> </a:t>
            </a:r>
            <a:r>
              <a:rPr sz="2664" b="1" spc="7" dirty="0">
                <a:solidFill>
                  <a:srgbClr val="FFFFFF"/>
                </a:solidFill>
                <a:latin typeface="Helvetica 75 Bold"/>
                <a:cs typeface="HelveticaNeue-Bold"/>
              </a:rPr>
              <a:t>chacune</a:t>
            </a:r>
            <a:r>
              <a:rPr sz="2664" b="1" spc="-13" dirty="0">
                <a:solidFill>
                  <a:srgbClr val="FFFFFF"/>
                </a:solidFill>
                <a:latin typeface="Helvetica 75 Bold"/>
                <a:cs typeface="HelveticaNeue-Bold"/>
              </a:rPr>
              <a:t> </a:t>
            </a:r>
            <a:r>
              <a:rPr sz="2664" b="1" spc="-7" dirty="0">
                <a:solidFill>
                  <a:srgbClr val="FFFFFF"/>
                </a:solidFill>
                <a:latin typeface="Helvetica 75 Bold"/>
                <a:cs typeface="HelveticaNeue-Bold"/>
              </a:rPr>
              <a:t>et </a:t>
            </a:r>
            <a:r>
              <a:rPr sz="2664" b="1" spc="7" dirty="0">
                <a:solidFill>
                  <a:srgbClr val="FFFFFF"/>
                </a:solidFill>
                <a:latin typeface="Helvetica 75 Bold"/>
                <a:cs typeface="HelveticaNeue-Bold"/>
              </a:rPr>
              <a:t>chacun</a:t>
            </a:r>
            <a:endParaRPr sz="2664" dirty="0">
              <a:solidFill>
                <a:prstClr val="black"/>
              </a:solidFill>
              <a:latin typeface="Helvetica 75 Bold"/>
              <a:cs typeface="HelveticaNeue-Bold"/>
            </a:endParaRPr>
          </a:p>
          <a:p>
            <a:pPr marL="16913" marR="6765" defTabSz="1217707">
              <a:lnSpc>
                <a:spcPts val="2664"/>
              </a:lnSpc>
            </a:pPr>
            <a:r>
              <a:rPr sz="2664" b="1" dirty="0">
                <a:solidFill>
                  <a:srgbClr val="FFFFFF"/>
                </a:solidFill>
                <a:latin typeface="Helvetica 75 Bold"/>
                <a:cs typeface="HelveticaNeue-Bold"/>
              </a:rPr>
              <a:t>les </a:t>
            </a:r>
            <a:r>
              <a:rPr sz="2664" b="1" spc="7" dirty="0">
                <a:solidFill>
                  <a:srgbClr val="FFFFFF"/>
                </a:solidFill>
                <a:latin typeface="Helvetica 75 Bold"/>
                <a:cs typeface="HelveticaNeue-Bold"/>
              </a:rPr>
              <a:t>clés </a:t>
            </a:r>
            <a:r>
              <a:rPr sz="2664" b="1" spc="-20" dirty="0">
                <a:solidFill>
                  <a:srgbClr val="FFFFFF"/>
                </a:solidFill>
                <a:latin typeface="Helvetica 75 Bold"/>
                <a:cs typeface="HelveticaNeue-Bold"/>
              </a:rPr>
              <a:t>d’un </a:t>
            </a:r>
            <a:r>
              <a:rPr sz="2664" b="1" spc="7" dirty="0">
                <a:solidFill>
                  <a:srgbClr val="FFFFFF"/>
                </a:solidFill>
                <a:latin typeface="Helvetica 75 Bold"/>
                <a:cs typeface="HelveticaNeue-Bold"/>
              </a:rPr>
              <a:t>monde numérique </a:t>
            </a:r>
            <a:r>
              <a:rPr sz="2664" b="1" spc="-725" dirty="0">
                <a:solidFill>
                  <a:srgbClr val="FFFFFF"/>
                </a:solidFill>
                <a:latin typeface="Helvetica 75 Bold"/>
                <a:cs typeface="HelveticaNeue-Bold"/>
              </a:rPr>
              <a:t> </a:t>
            </a:r>
            <a:r>
              <a:rPr sz="2664" b="1" spc="7" dirty="0">
                <a:solidFill>
                  <a:srgbClr val="FFFFFF"/>
                </a:solidFill>
                <a:latin typeface="Helvetica 75 Bold"/>
                <a:cs typeface="HelveticaNeue-Bold"/>
              </a:rPr>
              <a:t>responsable.</a:t>
            </a:r>
            <a:endParaRPr sz="2664" dirty="0">
              <a:solidFill>
                <a:prstClr val="black"/>
              </a:solidFill>
              <a:latin typeface="Helvetica 75 Bold"/>
              <a:cs typeface="HelveticaNeue-Bold"/>
            </a:endParaRPr>
          </a:p>
        </p:txBody>
      </p:sp>
      <p:sp>
        <p:nvSpPr>
          <p:cNvPr id="12" name="object 12"/>
          <p:cNvSpPr/>
          <p:nvPr/>
        </p:nvSpPr>
        <p:spPr>
          <a:xfrm>
            <a:off x="6096000" y="5479635"/>
            <a:ext cx="3598549" cy="1378365"/>
          </a:xfrm>
          <a:custGeom>
            <a:avLst/>
            <a:gdLst/>
            <a:ahLst/>
            <a:cxnLst/>
            <a:rect l="l" t="t" r="r" b="b"/>
            <a:pathLst>
              <a:path w="2720340" h="1024254">
                <a:moveTo>
                  <a:pt x="2720340" y="0"/>
                </a:moveTo>
                <a:lnTo>
                  <a:pt x="0" y="0"/>
                </a:lnTo>
                <a:lnTo>
                  <a:pt x="0" y="1024191"/>
                </a:lnTo>
                <a:lnTo>
                  <a:pt x="2720340" y="1024191"/>
                </a:lnTo>
                <a:lnTo>
                  <a:pt x="2720340" y="0"/>
                </a:lnTo>
                <a:close/>
              </a:path>
            </a:pathLst>
          </a:custGeom>
          <a:solidFill>
            <a:schemeClr val="tx2"/>
          </a:solidFill>
        </p:spPr>
        <p:txBody>
          <a:bodyPr wrap="square" lIns="0" tIns="0" rIns="0" bIns="0" rtlCol="0"/>
          <a:lstStyle/>
          <a:p>
            <a:pPr defTabSz="1217707"/>
            <a:endParaRPr sz="2397">
              <a:solidFill>
                <a:prstClr val="black"/>
              </a:solidFill>
              <a:latin typeface="Helvetica 55 Roman"/>
            </a:endParaRPr>
          </a:p>
        </p:txBody>
      </p:sp>
      <p:sp>
        <p:nvSpPr>
          <p:cNvPr id="13" name="Espace réservé du numéro de diapositive 3">
            <a:extLst>
              <a:ext uri="{FF2B5EF4-FFF2-40B4-BE49-F238E27FC236}">
                <a16:creationId xmlns:a16="http://schemas.microsoft.com/office/drawing/2014/main" id="{A458BCEC-5451-4856-9C71-51D66B7D0C4A}"/>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18</a:t>
            </a:fld>
            <a:endParaRPr lang="fr-FR" altLang="fr-FR">
              <a:latin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7517" y="0"/>
            <a:ext cx="6088484" cy="6855536"/>
          </a:xfrm>
          <a:custGeom>
            <a:avLst/>
            <a:gdLst/>
            <a:ahLst/>
            <a:cxnLst/>
            <a:rect l="l" t="t" r="r" b="b"/>
            <a:pathLst>
              <a:path w="4572000" h="5144770">
                <a:moveTo>
                  <a:pt x="4572000" y="0"/>
                </a:moveTo>
                <a:lnTo>
                  <a:pt x="0" y="0"/>
                </a:lnTo>
                <a:lnTo>
                  <a:pt x="0" y="5144401"/>
                </a:lnTo>
                <a:lnTo>
                  <a:pt x="4572000" y="5144401"/>
                </a:lnTo>
                <a:lnTo>
                  <a:pt x="4572000" y="0"/>
                </a:lnTo>
                <a:close/>
              </a:path>
            </a:pathLst>
          </a:custGeom>
          <a:solidFill>
            <a:schemeClr val="tx2"/>
          </a:solidFill>
        </p:spPr>
        <p:txBody>
          <a:bodyPr wrap="square" lIns="0" tIns="0" rIns="0" bIns="0" rtlCol="0"/>
          <a:lstStyle/>
          <a:p>
            <a:pPr defTabSz="1217707"/>
            <a:endParaRPr sz="2397">
              <a:solidFill>
                <a:prstClr val="black"/>
              </a:solidFill>
              <a:latin typeface="Helvetica 55 Roman"/>
            </a:endParaRPr>
          </a:p>
        </p:txBody>
      </p:sp>
      <p:sp>
        <p:nvSpPr>
          <p:cNvPr id="7" name="ZoneTexte 6">
            <a:extLst>
              <a:ext uri="{FF2B5EF4-FFF2-40B4-BE49-F238E27FC236}">
                <a16:creationId xmlns:a16="http://schemas.microsoft.com/office/drawing/2014/main" id="{FA9D1DED-16C8-3F48-B12A-F79C3DF1DBD7}"/>
              </a:ext>
            </a:extLst>
          </p:cNvPr>
          <p:cNvSpPr txBox="1"/>
          <p:nvPr/>
        </p:nvSpPr>
        <p:spPr>
          <a:xfrm>
            <a:off x="327965" y="2435395"/>
            <a:ext cx="5639857" cy="1917384"/>
          </a:xfrm>
          <a:prstGeom prst="rect">
            <a:avLst/>
          </a:prstGeom>
          <a:noFill/>
        </p:spPr>
        <p:txBody>
          <a:bodyPr wrap="square" rtlCol="0">
            <a:spAutoFit/>
          </a:bodyPr>
          <a:lstStyle/>
          <a:p>
            <a:pPr algn="r" defTabSz="1217707">
              <a:lnSpc>
                <a:spcPts val="3463"/>
              </a:lnSpc>
              <a:spcAft>
                <a:spcPts val="1997"/>
              </a:spcAft>
            </a:pPr>
            <a:r>
              <a:rPr lang="fr-FR" sz="2664" dirty="0">
                <a:solidFill>
                  <a:prstClr val="black"/>
                </a:solidFill>
                <a:latin typeface="Helvetica 75 Bold"/>
              </a:rPr>
              <a:t>Réseaux</a:t>
            </a:r>
          </a:p>
          <a:p>
            <a:pPr algn="r" defTabSz="1217707">
              <a:lnSpc>
                <a:spcPts val="3463"/>
              </a:lnSpc>
              <a:spcAft>
                <a:spcPts val="1997"/>
              </a:spcAft>
            </a:pPr>
            <a:r>
              <a:rPr lang="fr-FR" sz="2664" dirty="0">
                <a:solidFill>
                  <a:prstClr val="black"/>
                </a:solidFill>
                <a:latin typeface="Helvetica 75 Bold"/>
              </a:rPr>
              <a:t>Services aux entreprises</a:t>
            </a:r>
          </a:p>
          <a:p>
            <a:pPr algn="r" defTabSz="1217707">
              <a:lnSpc>
                <a:spcPts val="3463"/>
              </a:lnSpc>
              <a:spcAft>
                <a:spcPts val="1997"/>
              </a:spcAft>
            </a:pPr>
            <a:r>
              <a:rPr lang="fr-FR" sz="2664" dirty="0">
                <a:solidFill>
                  <a:prstClr val="black"/>
                </a:solidFill>
                <a:latin typeface="Helvetica 75 Bold"/>
              </a:rPr>
              <a:t>Services financiers mobiles</a:t>
            </a:r>
          </a:p>
        </p:txBody>
      </p:sp>
      <p:sp>
        <p:nvSpPr>
          <p:cNvPr id="3" name="object 3"/>
          <p:cNvSpPr/>
          <p:nvPr/>
        </p:nvSpPr>
        <p:spPr>
          <a:xfrm>
            <a:off x="6096001" y="2"/>
            <a:ext cx="6088484" cy="3464516"/>
          </a:xfrm>
          <a:custGeom>
            <a:avLst/>
            <a:gdLst/>
            <a:ahLst/>
            <a:cxnLst/>
            <a:rect l="l" t="t" r="r" b="b"/>
            <a:pathLst>
              <a:path w="4572000" h="2601595">
                <a:moveTo>
                  <a:pt x="4572000" y="0"/>
                </a:moveTo>
                <a:lnTo>
                  <a:pt x="0" y="0"/>
                </a:lnTo>
                <a:lnTo>
                  <a:pt x="0" y="2600998"/>
                </a:lnTo>
                <a:lnTo>
                  <a:pt x="4572000" y="2600998"/>
                </a:lnTo>
                <a:lnTo>
                  <a:pt x="4572000" y="0"/>
                </a:lnTo>
                <a:close/>
              </a:path>
            </a:pathLst>
          </a:custGeom>
          <a:solidFill>
            <a:srgbClr val="000000"/>
          </a:solidFill>
        </p:spPr>
        <p:txBody>
          <a:bodyPr wrap="square" lIns="0" tIns="0" rIns="0" bIns="0" rtlCol="0"/>
          <a:lstStyle/>
          <a:p>
            <a:pPr defTabSz="1217707"/>
            <a:endParaRPr sz="2397" dirty="0">
              <a:solidFill>
                <a:prstClr val="black"/>
              </a:solidFill>
              <a:latin typeface="Helvetica 55 Roman"/>
            </a:endParaRPr>
          </a:p>
        </p:txBody>
      </p:sp>
      <p:sp>
        <p:nvSpPr>
          <p:cNvPr id="5" name="object 5"/>
          <p:cNvSpPr txBox="1">
            <a:spLocks noGrp="1"/>
          </p:cNvSpPr>
          <p:nvPr>
            <p:ph type="title"/>
          </p:nvPr>
        </p:nvSpPr>
        <p:spPr>
          <a:xfrm>
            <a:off x="1846435" y="967323"/>
            <a:ext cx="9660535" cy="1041845"/>
          </a:xfrm>
          <a:prstGeom prst="rect">
            <a:avLst/>
          </a:prstGeom>
        </p:spPr>
        <p:txBody>
          <a:bodyPr vert="horz" wrap="square" lIns="0" tIns="16912" rIns="0" bIns="0" rtlCol="0" anchor="ctr">
            <a:spAutoFit/>
          </a:bodyPr>
          <a:lstStyle/>
          <a:p>
            <a:pPr marL="16913">
              <a:lnSpc>
                <a:spcPct val="100000"/>
              </a:lnSpc>
              <a:spcBef>
                <a:spcPts val="133"/>
              </a:spcBef>
            </a:pPr>
            <a:r>
              <a:rPr sz="6659" spc="-20" dirty="0" err="1"/>
              <a:t>Opérateur</a:t>
            </a:r>
            <a:r>
              <a:rPr sz="6659" spc="-53" dirty="0"/>
              <a:t> </a:t>
            </a:r>
            <a:r>
              <a:rPr lang="fr-FR" sz="6659" spc="-53" dirty="0"/>
              <a:t> </a:t>
            </a:r>
            <a:r>
              <a:rPr sz="6659" spc="-20" dirty="0">
                <a:solidFill>
                  <a:srgbClr val="F47C2A"/>
                </a:solidFill>
              </a:rPr>
              <a:t>numérique</a:t>
            </a:r>
            <a:endParaRPr sz="6659" dirty="0"/>
          </a:p>
        </p:txBody>
      </p:sp>
      <p:sp>
        <p:nvSpPr>
          <p:cNvPr id="8" name="ZoneTexte 7">
            <a:extLst>
              <a:ext uri="{FF2B5EF4-FFF2-40B4-BE49-F238E27FC236}">
                <a16:creationId xmlns:a16="http://schemas.microsoft.com/office/drawing/2014/main" id="{4EA933E0-4B9B-624C-824B-9A71724B3822}"/>
              </a:ext>
            </a:extLst>
          </p:cNvPr>
          <p:cNvSpPr txBox="1"/>
          <p:nvPr/>
        </p:nvSpPr>
        <p:spPr>
          <a:xfrm>
            <a:off x="6251646" y="4579557"/>
            <a:ext cx="5639857" cy="1212063"/>
          </a:xfrm>
          <a:prstGeom prst="rect">
            <a:avLst/>
          </a:prstGeom>
          <a:noFill/>
        </p:spPr>
        <p:txBody>
          <a:bodyPr wrap="square" rtlCol="0">
            <a:spAutoFit/>
          </a:bodyPr>
          <a:lstStyle/>
          <a:p>
            <a:pPr defTabSz="1217707">
              <a:lnSpc>
                <a:spcPts val="3463"/>
              </a:lnSpc>
              <a:spcAft>
                <a:spcPts val="1997"/>
              </a:spcAft>
            </a:pPr>
            <a:r>
              <a:rPr lang="fr-FR" sz="2664" dirty="0" err="1">
                <a:solidFill>
                  <a:prstClr val="black"/>
                </a:solidFill>
                <a:latin typeface="Helvetica 75 Bold"/>
              </a:rPr>
              <a:t>Cybersécurité</a:t>
            </a:r>
            <a:endParaRPr lang="fr-FR" sz="2664" dirty="0">
              <a:solidFill>
                <a:prstClr val="black"/>
              </a:solidFill>
              <a:latin typeface="Helvetica 75 Bold"/>
            </a:endParaRPr>
          </a:p>
          <a:p>
            <a:pPr defTabSz="1217707">
              <a:lnSpc>
                <a:spcPts val="3463"/>
              </a:lnSpc>
              <a:spcAft>
                <a:spcPts val="1997"/>
              </a:spcAft>
            </a:pPr>
            <a:r>
              <a:rPr lang="fr-FR" sz="2664" dirty="0">
                <a:solidFill>
                  <a:prstClr val="black"/>
                </a:solidFill>
                <a:latin typeface="Helvetica 75 Bold"/>
              </a:rPr>
              <a:t>Contenus</a:t>
            </a:r>
          </a:p>
        </p:txBody>
      </p:sp>
      <p:sp>
        <p:nvSpPr>
          <p:cNvPr id="9" name="Espace réservé du numéro de diapositive 3">
            <a:extLst>
              <a:ext uri="{FF2B5EF4-FFF2-40B4-BE49-F238E27FC236}">
                <a16:creationId xmlns:a16="http://schemas.microsoft.com/office/drawing/2014/main" id="{D76FA61D-6C7D-4C79-904B-4AAEF9D2C3E7}"/>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19</a:t>
            </a:fld>
            <a:endParaRPr lang="fr-FR" altLang="fr-FR">
              <a:latin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5FA9FC-E3D9-47B8-BDFF-E678FD86197F}"/>
              </a:ext>
            </a:extLst>
          </p:cNvPr>
          <p:cNvSpPr>
            <a:spLocks noGrp="1"/>
          </p:cNvSpPr>
          <p:nvPr>
            <p:ph type="title"/>
          </p:nvPr>
        </p:nvSpPr>
        <p:spPr>
          <a:xfrm>
            <a:off x="0" y="274638"/>
            <a:ext cx="12192000" cy="590750"/>
          </a:xfrm>
        </p:spPr>
        <p:txBody>
          <a:bodyPr>
            <a:normAutofit fontScale="90000"/>
          </a:bodyPr>
          <a:lstStyle/>
          <a:p>
            <a:r>
              <a:rPr lang="fr-FR" dirty="0">
                <a:solidFill>
                  <a:schemeClr val="bg1"/>
                </a:solidFill>
                <a:latin typeface="Arial"/>
                <a:cs typeface="Arial"/>
              </a:rPr>
              <a:t>Enregistrement de ce webinaire</a:t>
            </a:r>
            <a:endParaRPr lang="fr-FR" dirty="0">
              <a:solidFill>
                <a:schemeClr val="bg1"/>
              </a:solidFill>
            </a:endParaRPr>
          </a:p>
        </p:txBody>
      </p:sp>
      <p:sp>
        <p:nvSpPr>
          <p:cNvPr id="9" name="Espace réservé du numéro de diapositive 3">
            <a:extLst>
              <a:ext uri="{FF2B5EF4-FFF2-40B4-BE49-F238E27FC236}">
                <a16:creationId xmlns:a16="http://schemas.microsoft.com/office/drawing/2014/main" id="{65EFC436-07D6-4318-B16B-E4C1D243F5B9}"/>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2</a:t>
            </a:fld>
            <a:endParaRPr lang="fr-FR" altLang="fr-FR">
              <a:latin typeface="Arial" panose="020B0604020202020204" pitchFamily="34" charset="0"/>
            </a:endParaRPr>
          </a:p>
        </p:txBody>
      </p:sp>
      <p:sp>
        <p:nvSpPr>
          <p:cNvPr id="21" name="ZoneTexte 20">
            <a:extLst>
              <a:ext uri="{FF2B5EF4-FFF2-40B4-BE49-F238E27FC236}">
                <a16:creationId xmlns:a16="http://schemas.microsoft.com/office/drawing/2014/main" id="{AEFED149-0EAB-43FC-B9DC-C223B9F9FE01}"/>
              </a:ext>
            </a:extLst>
          </p:cNvPr>
          <p:cNvSpPr txBox="1"/>
          <p:nvPr/>
        </p:nvSpPr>
        <p:spPr>
          <a:xfrm>
            <a:off x="4332157" y="986696"/>
            <a:ext cx="7859843"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fr-FR" sz="2000" b="1" dirty="0">
                <a:solidFill>
                  <a:schemeClr val="dk1"/>
                </a:solidFill>
                <a:latin typeface="Arial"/>
                <a:cs typeface="Arial"/>
              </a:rPr>
              <a:t>Ce webinaire est enregistré à des fins internes ÉS uniquement.</a:t>
            </a:r>
            <a:br>
              <a:rPr lang="fr-FR" sz="2000" b="1" dirty="0">
                <a:solidFill>
                  <a:schemeClr val="dk1"/>
                </a:solidFill>
                <a:latin typeface="Arial"/>
                <a:cs typeface="Arial"/>
              </a:rPr>
            </a:br>
            <a:r>
              <a:rPr lang="fr-FR" sz="2000" b="1" dirty="0">
                <a:solidFill>
                  <a:schemeClr val="dk1"/>
                </a:solidFill>
                <a:latin typeface="Arial"/>
                <a:cs typeface="Arial"/>
              </a:rPr>
              <a:t>La vidéo sera consultable sur </a:t>
            </a:r>
            <a:r>
              <a:rPr lang="fr-FR" sz="2000" b="1" dirty="0" err="1">
                <a:solidFill>
                  <a:schemeClr val="dk1"/>
                </a:solidFill>
                <a:latin typeface="Arial"/>
                <a:cs typeface="Arial"/>
              </a:rPr>
              <a:t>Sharepoint</a:t>
            </a:r>
            <a:r>
              <a:rPr lang="fr-FR" sz="2000" b="1" dirty="0">
                <a:solidFill>
                  <a:schemeClr val="dk1"/>
                </a:solidFill>
                <a:latin typeface="Arial"/>
                <a:cs typeface="Arial"/>
              </a:rPr>
              <a:t> ÉS durant 5 ans.</a:t>
            </a:r>
          </a:p>
          <a:p>
            <a:pPr>
              <a:spcAft>
                <a:spcPts val="1200"/>
              </a:spcAft>
            </a:pPr>
            <a:r>
              <a:rPr lang="fr-FR" sz="2000" b="1" dirty="0">
                <a:solidFill>
                  <a:srgbClr val="C00000"/>
                </a:solidFill>
                <a:latin typeface="Arial"/>
                <a:cs typeface="Arial"/>
              </a:rPr>
              <a:t>Si vous ne souhaitez pas être enregistré(e)</a:t>
            </a:r>
            <a:r>
              <a:rPr lang="fr-FR" sz="2000" dirty="0">
                <a:solidFill>
                  <a:schemeClr val="dk1"/>
                </a:solidFill>
                <a:latin typeface="Arial"/>
                <a:cs typeface="Arial"/>
              </a:rPr>
              <a:t>, il vous suffit de</a:t>
            </a:r>
            <a:br>
              <a:rPr lang="fr-FR" sz="2000" dirty="0">
                <a:solidFill>
                  <a:schemeClr val="dk1"/>
                </a:solidFill>
                <a:latin typeface="Arial"/>
                <a:cs typeface="Arial"/>
              </a:rPr>
            </a:br>
            <a:r>
              <a:rPr lang="fr-FR" sz="2000" dirty="0">
                <a:solidFill>
                  <a:schemeClr val="dk1"/>
                </a:solidFill>
                <a:latin typeface="Arial"/>
                <a:cs typeface="Arial"/>
              </a:rPr>
              <a:t>ne pas apparaître en vidéo ni de communiquer oralement ou </a:t>
            </a:r>
            <a:br>
              <a:rPr lang="fr-FR" sz="2000" dirty="0">
                <a:solidFill>
                  <a:schemeClr val="dk1"/>
                </a:solidFill>
                <a:latin typeface="Arial"/>
                <a:cs typeface="Arial"/>
              </a:rPr>
            </a:br>
            <a:r>
              <a:rPr lang="fr-FR" sz="2000" dirty="0">
                <a:solidFill>
                  <a:schemeClr val="dk1"/>
                </a:solidFill>
                <a:latin typeface="Arial"/>
                <a:cs typeface="Arial"/>
              </a:rPr>
              <a:t>dans le chat.</a:t>
            </a:r>
          </a:p>
          <a:p>
            <a:pPr>
              <a:spcAft>
                <a:spcPts val="1200"/>
              </a:spcAft>
            </a:pPr>
            <a:r>
              <a:rPr lang="fr-FR" i="1" dirty="0">
                <a:effectLst/>
                <a:latin typeface="Arial" panose="020B0604020202020204" pitchFamily="34" charset="0"/>
                <a:ea typeface="Calibri" panose="020F0502020204030204" pitchFamily="34" charset="0"/>
                <a:cs typeface="Arial" panose="020B0604020202020204" pitchFamily="34" charset="0"/>
              </a:rPr>
              <a:t>En participant à la réunion TEAMS, vous en acceptez l’enregistrement vocal de vos interventions, et éventuellement l’enregistrement visuel de votre image. Conformément au RGPD, vous avez le droit d’obtenir communication des données personnelles enregistrées vous concernant, à l’exclusion des données personnelles de tiers.</a:t>
            </a:r>
            <a:endParaRPr lang="fr-FR" dirty="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4912A48E-10FB-4BC0-B9B3-AC6DFBDE4D24}"/>
              </a:ext>
            </a:extLst>
          </p:cNvPr>
          <p:cNvPicPr>
            <a:picLocks noChangeAspect="1"/>
          </p:cNvPicPr>
          <p:nvPr/>
        </p:nvPicPr>
        <p:blipFill>
          <a:blip r:embed="rId2"/>
          <a:stretch>
            <a:fillRect/>
          </a:stretch>
        </p:blipFill>
        <p:spPr>
          <a:xfrm>
            <a:off x="0" y="865389"/>
            <a:ext cx="4332157" cy="3484308"/>
          </a:xfrm>
          <a:prstGeom prst="rect">
            <a:avLst/>
          </a:prstGeom>
        </p:spPr>
      </p:pic>
      <p:sp>
        <p:nvSpPr>
          <p:cNvPr id="7" name="ZoneTexte 6">
            <a:extLst>
              <a:ext uri="{FF2B5EF4-FFF2-40B4-BE49-F238E27FC236}">
                <a16:creationId xmlns:a16="http://schemas.microsoft.com/office/drawing/2014/main" id="{F9B28274-0644-456D-B6E0-CC65CCA9165E}"/>
              </a:ext>
            </a:extLst>
          </p:cNvPr>
          <p:cNvSpPr txBox="1"/>
          <p:nvPr/>
        </p:nvSpPr>
        <p:spPr>
          <a:xfrm>
            <a:off x="269822" y="4320223"/>
            <a:ext cx="11782269" cy="2308324"/>
          </a:xfrm>
          <a:prstGeom prst="rect">
            <a:avLst/>
          </a:prstGeom>
          <a:noFill/>
        </p:spPr>
        <p:txBody>
          <a:bodyPr wrap="square">
            <a:spAutoFit/>
          </a:bodyPr>
          <a:lstStyle/>
          <a:p>
            <a:r>
              <a:rPr lang="fr-FR" i="1" dirty="0">
                <a:latin typeface="Arial" panose="020B0604020202020204" pitchFamily="34" charset="0"/>
                <a:cs typeface="Arial" panose="020B0604020202020204" pitchFamily="34" charset="0"/>
              </a:rPr>
              <a:t>Vous avez également le droit de vous opposer à l’enregistrement (formuler votre opposition avant son démarrage) et à en demander l’effacement à l’auteur ultérieurement. Votre droit d’opposition à l’enregistrement de votre image peut être exercé en coupant votre caméra durant vos interventions (valeur paramétrée par défaut). Compte tenu de la nature du traitement, les droits de rectification, de limitation du traitement, ou de portabilité des données ne s’exercent pas. Pour exercer vos droits, contactez l’organisateur de la réunion, qui est « Responsable du Traitement » gérant vos données. </a:t>
            </a:r>
            <a:r>
              <a:rPr lang="fr-FR" b="1" i="1" dirty="0">
                <a:latin typeface="Arial" panose="020B0604020202020204" pitchFamily="34" charset="0"/>
                <a:cs typeface="Arial" panose="020B0604020202020204" pitchFamily="34" charset="0"/>
              </a:rPr>
              <a:t>En cas de difficultés pour exercer vos droits, vous pouvez contacter le Délégué à la Protection des Données (DPO) d’ÉS sous </a:t>
            </a:r>
            <a:r>
              <a:rPr lang="fr-FR" b="1" i="1" dirty="0">
                <a:latin typeface="Arial" panose="020B0604020202020204" pitchFamily="34" charset="0"/>
                <a:cs typeface="Arial" panose="020B0604020202020204" pitchFamily="34" charset="0"/>
                <a:hlinkClick r:id="rId3" tooltip="mailto:dpo@es.fr">
                  <a:extLst>
                    <a:ext uri="{A12FA001-AC4F-418D-AE19-62706E023703}">
                      <ahyp:hlinkClr xmlns:ahyp="http://schemas.microsoft.com/office/drawing/2018/hyperlinkcolor" val="tx"/>
                    </a:ext>
                  </a:extLst>
                </a:hlinkClick>
              </a:rPr>
              <a:t>dpo@es.fr</a:t>
            </a:r>
            <a:r>
              <a:rPr lang="fr-FR" b="1" i="1" dirty="0">
                <a:latin typeface="Arial" panose="020B0604020202020204" pitchFamily="34" charset="0"/>
                <a:cs typeface="Arial" panose="020B0604020202020204" pitchFamily="34" charset="0"/>
              </a:rPr>
              <a:t>. </a:t>
            </a:r>
            <a:r>
              <a:rPr lang="fr-FR" i="1" dirty="0">
                <a:latin typeface="Arial" panose="020B0604020202020204" pitchFamily="34" charset="0"/>
                <a:cs typeface="Arial" panose="020B0604020202020204" pitchFamily="34" charset="0"/>
              </a:rPr>
              <a:t>Vous avez aussi la possibilité d’introduire une réclamation à la CNIL.</a:t>
            </a:r>
          </a:p>
        </p:txBody>
      </p:sp>
    </p:spTree>
    <p:extLst>
      <p:ext uri="{BB962C8B-B14F-4D97-AF65-F5344CB8AC3E}">
        <p14:creationId xmlns:p14="http://schemas.microsoft.com/office/powerpoint/2010/main" val="4051975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28751" y="6319362"/>
            <a:ext cx="76200" cy="169342"/>
          </a:xfrm>
          <a:prstGeom prst="rect">
            <a:avLst/>
          </a:prstGeom>
        </p:spPr>
        <p:txBody>
          <a:bodyPr vert="horz" wrap="square" lIns="0" tIns="5080" rIns="0" bIns="0" rtlCol="0">
            <a:spAutoFit/>
          </a:bodyPr>
          <a:lstStyle/>
          <a:p>
            <a:pPr defTabSz="1219170">
              <a:spcBef>
                <a:spcPts val="40"/>
              </a:spcBef>
              <a:defRPr/>
            </a:pPr>
            <a:r>
              <a:rPr sz="1067" b="1" dirty="0">
                <a:solidFill>
                  <a:prstClr val="black"/>
                </a:solidFill>
                <a:latin typeface="Arial"/>
                <a:cs typeface="Arial"/>
              </a:rPr>
              <a:t>7</a:t>
            </a:r>
            <a:endParaRPr sz="1067">
              <a:solidFill>
                <a:prstClr val="black"/>
              </a:solidFill>
              <a:latin typeface="Arial"/>
              <a:cs typeface="Arial"/>
            </a:endParaRPr>
          </a:p>
        </p:txBody>
      </p:sp>
      <p:sp>
        <p:nvSpPr>
          <p:cNvPr id="3" name="object 3"/>
          <p:cNvSpPr txBox="1">
            <a:spLocks noGrp="1"/>
          </p:cNvSpPr>
          <p:nvPr>
            <p:ph type="title"/>
          </p:nvPr>
        </p:nvSpPr>
        <p:spPr>
          <a:xfrm>
            <a:off x="979966" y="1764284"/>
            <a:ext cx="2701713" cy="305276"/>
          </a:xfrm>
          <a:prstGeom prst="rect">
            <a:avLst/>
          </a:prstGeom>
        </p:spPr>
        <p:txBody>
          <a:bodyPr vert="horz" wrap="square" lIns="0" tIns="17780" rIns="0" bIns="0" rtlCol="0">
            <a:spAutoFit/>
          </a:bodyPr>
          <a:lstStyle/>
          <a:p>
            <a:pPr marL="16933">
              <a:spcBef>
                <a:spcPts val="140"/>
              </a:spcBef>
            </a:pPr>
            <a:r>
              <a:rPr sz="1867" spc="-7" dirty="0"/>
              <a:t>Réinventer </a:t>
            </a:r>
            <a:r>
              <a:rPr sz="1867" dirty="0"/>
              <a:t>notre</a:t>
            </a:r>
            <a:r>
              <a:rPr sz="1867" spc="-113" dirty="0"/>
              <a:t> </a:t>
            </a:r>
            <a:r>
              <a:rPr sz="1867" spc="13" dirty="0"/>
              <a:t>métier</a:t>
            </a:r>
            <a:endParaRPr sz="1867"/>
          </a:p>
        </p:txBody>
      </p:sp>
      <p:sp>
        <p:nvSpPr>
          <p:cNvPr id="4" name="object 4"/>
          <p:cNvSpPr txBox="1"/>
          <p:nvPr/>
        </p:nvSpPr>
        <p:spPr>
          <a:xfrm>
            <a:off x="979966" y="2048763"/>
            <a:ext cx="2729652" cy="1331518"/>
          </a:xfrm>
          <a:prstGeom prst="rect">
            <a:avLst/>
          </a:prstGeom>
        </p:spPr>
        <p:txBody>
          <a:bodyPr vert="horz" wrap="square" lIns="0" tIns="17780" rIns="0" bIns="0" rtlCol="0">
            <a:spAutoFit/>
          </a:bodyPr>
          <a:lstStyle/>
          <a:p>
            <a:pPr marL="16933" defTabSz="1219170">
              <a:spcBef>
                <a:spcPts val="140"/>
              </a:spcBef>
              <a:defRPr/>
            </a:pPr>
            <a:r>
              <a:rPr sz="1867" b="1" spc="-180" dirty="0">
                <a:solidFill>
                  <a:srgbClr val="FF7900"/>
                </a:solidFill>
                <a:latin typeface="Verdana"/>
                <a:cs typeface="Verdana"/>
              </a:rPr>
              <a:t>d’opérateur</a:t>
            </a:r>
            <a:endParaRPr sz="1867" dirty="0">
              <a:solidFill>
                <a:prstClr val="black"/>
              </a:solidFill>
              <a:latin typeface="Verdana"/>
              <a:cs typeface="Verdana"/>
            </a:endParaRPr>
          </a:p>
          <a:p>
            <a:pPr marL="16933" marR="6773" defTabSz="1219170">
              <a:spcBef>
                <a:spcPts val="847"/>
              </a:spcBef>
              <a:defRPr/>
            </a:pPr>
            <a:r>
              <a:rPr sz="1067" b="1" spc="-7" dirty="0">
                <a:solidFill>
                  <a:prstClr val="black"/>
                </a:solidFill>
                <a:latin typeface="Arial"/>
                <a:cs typeface="Arial"/>
              </a:rPr>
              <a:t>Offrir </a:t>
            </a:r>
            <a:r>
              <a:rPr sz="1067" b="1" spc="20" dirty="0">
                <a:solidFill>
                  <a:prstClr val="black"/>
                </a:solidFill>
                <a:latin typeface="Arial"/>
                <a:cs typeface="Arial"/>
              </a:rPr>
              <a:t>à </a:t>
            </a:r>
            <a:r>
              <a:rPr sz="1067" b="1" spc="-13" dirty="0">
                <a:solidFill>
                  <a:prstClr val="black"/>
                </a:solidFill>
                <a:latin typeface="Arial"/>
                <a:cs typeface="Arial"/>
              </a:rPr>
              <a:t>nos </a:t>
            </a:r>
            <a:r>
              <a:rPr sz="1067" b="1" spc="-7" dirty="0">
                <a:solidFill>
                  <a:prstClr val="black"/>
                </a:solidFill>
                <a:latin typeface="Arial"/>
                <a:cs typeface="Arial"/>
              </a:rPr>
              <a:t>clients retail </a:t>
            </a:r>
            <a:r>
              <a:rPr sz="1067" b="1" spc="13" dirty="0">
                <a:solidFill>
                  <a:prstClr val="black"/>
                </a:solidFill>
                <a:latin typeface="Arial"/>
                <a:cs typeface="Arial"/>
              </a:rPr>
              <a:t>et </a:t>
            </a:r>
            <a:r>
              <a:rPr sz="1067" b="1" dirty="0">
                <a:solidFill>
                  <a:prstClr val="black"/>
                </a:solidFill>
                <a:latin typeface="Arial"/>
                <a:cs typeface="Arial"/>
              </a:rPr>
              <a:t>wholesale </a:t>
            </a:r>
            <a:r>
              <a:rPr sz="1067" b="1" spc="-7" dirty="0">
                <a:solidFill>
                  <a:prstClr val="black"/>
                </a:solidFill>
                <a:latin typeface="Arial"/>
                <a:cs typeface="Arial"/>
              </a:rPr>
              <a:t>une  connectivité</a:t>
            </a:r>
            <a:r>
              <a:rPr sz="1067" b="1" spc="7" dirty="0">
                <a:solidFill>
                  <a:prstClr val="black"/>
                </a:solidFill>
                <a:latin typeface="Arial"/>
                <a:cs typeface="Arial"/>
              </a:rPr>
              <a:t> augmentée</a:t>
            </a:r>
            <a:endParaRPr sz="1067" dirty="0">
              <a:solidFill>
                <a:prstClr val="black"/>
              </a:solidFill>
              <a:latin typeface="Arial"/>
              <a:cs typeface="Arial"/>
            </a:endParaRPr>
          </a:p>
          <a:p>
            <a:pPr marL="16933" marR="242987" defTabSz="1219170">
              <a:spcBef>
                <a:spcPts val="800"/>
              </a:spcBef>
              <a:defRPr/>
            </a:pPr>
            <a:r>
              <a:rPr sz="1067" b="1" dirty="0">
                <a:solidFill>
                  <a:prstClr val="black"/>
                </a:solidFill>
                <a:latin typeface="Arial"/>
                <a:cs typeface="Arial"/>
              </a:rPr>
              <a:t>Renforcer </a:t>
            </a:r>
            <a:r>
              <a:rPr sz="1067" b="1" spc="7" dirty="0">
                <a:solidFill>
                  <a:prstClr val="black"/>
                </a:solidFill>
                <a:latin typeface="Arial"/>
                <a:cs typeface="Arial"/>
              </a:rPr>
              <a:t>notre </a:t>
            </a:r>
            <a:r>
              <a:rPr sz="1067" b="1" spc="-7" dirty="0">
                <a:solidFill>
                  <a:prstClr val="black"/>
                </a:solidFill>
                <a:latin typeface="Arial"/>
                <a:cs typeface="Arial"/>
              </a:rPr>
              <a:t>leadership dans </a:t>
            </a:r>
            <a:r>
              <a:rPr sz="1067" b="1" spc="-13" dirty="0">
                <a:solidFill>
                  <a:prstClr val="black"/>
                </a:solidFill>
                <a:latin typeface="Arial"/>
                <a:cs typeface="Arial"/>
              </a:rPr>
              <a:t>les  </a:t>
            </a:r>
            <a:r>
              <a:rPr sz="1067" b="1" spc="-7" dirty="0">
                <a:solidFill>
                  <a:prstClr val="black"/>
                </a:solidFill>
                <a:latin typeface="Arial"/>
                <a:cs typeface="Arial"/>
              </a:rPr>
              <a:t>infrastructures </a:t>
            </a:r>
            <a:r>
              <a:rPr sz="1067" b="1" spc="-20" dirty="0">
                <a:solidFill>
                  <a:prstClr val="black"/>
                </a:solidFill>
                <a:latin typeface="Arial"/>
                <a:cs typeface="Arial"/>
              </a:rPr>
              <a:t>plus </a:t>
            </a:r>
            <a:r>
              <a:rPr sz="1067" b="1" spc="-7" dirty="0">
                <a:solidFill>
                  <a:prstClr val="black"/>
                </a:solidFill>
                <a:latin typeface="Arial"/>
                <a:cs typeface="Arial"/>
              </a:rPr>
              <a:t>ouvertes </a:t>
            </a:r>
            <a:r>
              <a:rPr sz="1067" b="1" spc="13" dirty="0">
                <a:solidFill>
                  <a:prstClr val="black"/>
                </a:solidFill>
                <a:latin typeface="Arial"/>
                <a:cs typeface="Arial"/>
              </a:rPr>
              <a:t>et </a:t>
            </a:r>
            <a:r>
              <a:rPr sz="1067" b="1" spc="-7" dirty="0">
                <a:solidFill>
                  <a:prstClr val="black"/>
                </a:solidFill>
                <a:latin typeface="Arial"/>
                <a:cs typeface="Arial"/>
              </a:rPr>
              <a:t>mieux  </a:t>
            </a:r>
            <a:r>
              <a:rPr sz="1067" b="1" spc="-13" dirty="0">
                <a:solidFill>
                  <a:prstClr val="black"/>
                </a:solidFill>
                <a:latin typeface="Arial"/>
                <a:cs typeface="Arial"/>
              </a:rPr>
              <a:t>valorisées</a:t>
            </a:r>
            <a:endParaRPr sz="1067" dirty="0">
              <a:solidFill>
                <a:prstClr val="black"/>
              </a:solidFill>
              <a:latin typeface="Arial"/>
              <a:cs typeface="Arial"/>
            </a:endParaRPr>
          </a:p>
        </p:txBody>
      </p:sp>
      <p:sp>
        <p:nvSpPr>
          <p:cNvPr id="5" name="object 5"/>
          <p:cNvSpPr txBox="1"/>
          <p:nvPr/>
        </p:nvSpPr>
        <p:spPr>
          <a:xfrm>
            <a:off x="7810330" y="1764285"/>
            <a:ext cx="3324860" cy="1394677"/>
          </a:xfrm>
          <a:prstGeom prst="rect">
            <a:avLst/>
          </a:prstGeom>
        </p:spPr>
        <p:txBody>
          <a:bodyPr vert="horz" wrap="square" lIns="0" tIns="17780" rIns="0" bIns="0" rtlCol="0">
            <a:spAutoFit/>
          </a:bodyPr>
          <a:lstStyle/>
          <a:p>
            <a:pPr marL="16933" marR="6773" defTabSz="1219170">
              <a:spcBef>
                <a:spcPts val="140"/>
              </a:spcBef>
              <a:defRPr/>
            </a:pPr>
            <a:r>
              <a:rPr sz="1867" b="1" spc="-147" dirty="0">
                <a:solidFill>
                  <a:srgbClr val="FF7900"/>
                </a:solidFill>
                <a:latin typeface="Verdana"/>
                <a:cs typeface="Verdana"/>
              </a:rPr>
              <a:t>Placer </a:t>
            </a:r>
            <a:r>
              <a:rPr sz="1867" b="1" spc="-167" dirty="0">
                <a:solidFill>
                  <a:srgbClr val="FF7900"/>
                </a:solidFill>
                <a:latin typeface="Verdana"/>
                <a:cs typeface="Verdana"/>
              </a:rPr>
              <a:t>la </a:t>
            </a:r>
            <a:r>
              <a:rPr sz="1867" b="1" spc="-180" dirty="0">
                <a:solidFill>
                  <a:srgbClr val="FF7900"/>
                </a:solidFill>
                <a:latin typeface="Verdana"/>
                <a:cs typeface="Verdana"/>
              </a:rPr>
              <a:t>data et </a:t>
            </a:r>
            <a:r>
              <a:rPr sz="1867" b="1" spc="-227" dirty="0">
                <a:solidFill>
                  <a:srgbClr val="FF7900"/>
                </a:solidFill>
                <a:latin typeface="Verdana"/>
                <a:cs typeface="Verdana"/>
              </a:rPr>
              <a:t>l’IA </a:t>
            </a:r>
            <a:r>
              <a:rPr sz="1867" b="1" spc="-200" dirty="0">
                <a:solidFill>
                  <a:srgbClr val="FF7900"/>
                </a:solidFill>
                <a:latin typeface="Verdana"/>
                <a:cs typeface="Verdana"/>
              </a:rPr>
              <a:t>au </a:t>
            </a:r>
            <a:r>
              <a:rPr sz="1867" b="1" spc="-180" dirty="0">
                <a:solidFill>
                  <a:srgbClr val="FF7900"/>
                </a:solidFill>
                <a:latin typeface="Verdana"/>
                <a:cs typeface="Verdana"/>
              </a:rPr>
              <a:t>cœur  </a:t>
            </a:r>
            <a:r>
              <a:rPr sz="1867" b="1" spc="-173" dirty="0">
                <a:solidFill>
                  <a:srgbClr val="FF7900"/>
                </a:solidFill>
                <a:latin typeface="Verdana"/>
                <a:cs typeface="Verdana"/>
              </a:rPr>
              <a:t>de </a:t>
            </a:r>
            <a:r>
              <a:rPr sz="1867" b="1" spc="-187" dirty="0">
                <a:solidFill>
                  <a:srgbClr val="FF7900"/>
                </a:solidFill>
                <a:latin typeface="Verdana"/>
                <a:cs typeface="Verdana"/>
              </a:rPr>
              <a:t>notre </a:t>
            </a:r>
            <a:r>
              <a:rPr sz="1867" b="1" spc="-180" dirty="0">
                <a:solidFill>
                  <a:srgbClr val="FF7900"/>
                </a:solidFill>
                <a:latin typeface="Verdana"/>
                <a:cs typeface="Verdana"/>
              </a:rPr>
              <a:t>modèle</a:t>
            </a:r>
            <a:r>
              <a:rPr sz="1867" b="1" spc="-147" dirty="0">
                <a:solidFill>
                  <a:srgbClr val="FF7900"/>
                </a:solidFill>
                <a:latin typeface="Verdana"/>
                <a:cs typeface="Verdana"/>
              </a:rPr>
              <a:t> </a:t>
            </a:r>
            <a:r>
              <a:rPr sz="1867" b="1" spc="-187" dirty="0">
                <a:solidFill>
                  <a:srgbClr val="FF7900"/>
                </a:solidFill>
                <a:latin typeface="Verdana"/>
                <a:cs typeface="Verdana"/>
              </a:rPr>
              <a:t>d’innovation</a:t>
            </a:r>
            <a:endParaRPr sz="1867">
              <a:solidFill>
                <a:prstClr val="black"/>
              </a:solidFill>
              <a:latin typeface="Verdana"/>
              <a:cs typeface="Verdana"/>
            </a:endParaRPr>
          </a:p>
          <a:p>
            <a:pPr marL="16933" marR="847492" defTabSz="1219170">
              <a:lnSpc>
                <a:spcPct val="162500"/>
              </a:lnSpc>
              <a:spcBef>
                <a:spcPts val="47"/>
              </a:spcBef>
              <a:defRPr/>
            </a:pPr>
            <a:r>
              <a:rPr sz="1067" b="1" spc="-7" dirty="0">
                <a:solidFill>
                  <a:prstClr val="black"/>
                </a:solidFill>
                <a:latin typeface="Arial"/>
                <a:cs typeface="Arial"/>
              </a:rPr>
              <a:t>Pour une </a:t>
            </a:r>
            <a:r>
              <a:rPr sz="1067" b="1" dirty="0">
                <a:solidFill>
                  <a:prstClr val="black"/>
                </a:solidFill>
                <a:latin typeface="Arial"/>
                <a:cs typeface="Arial"/>
              </a:rPr>
              <a:t>expérience </a:t>
            </a:r>
            <a:r>
              <a:rPr sz="1067" b="1" spc="-7" dirty="0">
                <a:solidFill>
                  <a:prstClr val="black"/>
                </a:solidFill>
                <a:latin typeface="Arial"/>
                <a:cs typeface="Arial"/>
              </a:rPr>
              <a:t>client réinventée  </a:t>
            </a:r>
            <a:r>
              <a:rPr sz="1067" b="1" spc="-33" dirty="0">
                <a:solidFill>
                  <a:prstClr val="black"/>
                </a:solidFill>
                <a:latin typeface="Arial"/>
                <a:cs typeface="Arial"/>
              </a:rPr>
              <a:t>Pour </a:t>
            </a:r>
            <a:r>
              <a:rPr sz="1067" b="1" spc="-27" dirty="0">
                <a:solidFill>
                  <a:prstClr val="black"/>
                </a:solidFill>
                <a:latin typeface="Arial"/>
                <a:cs typeface="Arial"/>
              </a:rPr>
              <a:t>des </a:t>
            </a:r>
            <a:r>
              <a:rPr sz="1067" b="1" spc="-33" dirty="0">
                <a:solidFill>
                  <a:prstClr val="black"/>
                </a:solidFill>
                <a:latin typeface="Arial"/>
                <a:cs typeface="Arial"/>
              </a:rPr>
              <a:t>réseaux </a:t>
            </a:r>
            <a:r>
              <a:rPr sz="1067" b="1" spc="-40" dirty="0">
                <a:solidFill>
                  <a:prstClr val="black"/>
                </a:solidFill>
                <a:latin typeface="Arial"/>
                <a:cs typeface="Arial"/>
              </a:rPr>
              <a:t>plus</a:t>
            </a:r>
            <a:r>
              <a:rPr sz="1067" b="1" spc="-100" dirty="0">
                <a:solidFill>
                  <a:prstClr val="black"/>
                </a:solidFill>
                <a:latin typeface="Arial"/>
                <a:cs typeface="Arial"/>
              </a:rPr>
              <a:t> </a:t>
            </a:r>
            <a:r>
              <a:rPr sz="1067" b="1" spc="-33" dirty="0">
                <a:solidFill>
                  <a:prstClr val="black"/>
                </a:solidFill>
                <a:latin typeface="Arial"/>
                <a:cs typeface="Arial"/>
              </a:rPr>
              <a:t>intelligents</a:t>
            </a:r>
            <a:endParaRPr sz="1067">
              <a:solidFill>
                <a:prstClr val="black"/>
              </a:solidFill>
              <a:latin typeface="Arial"/>
              <a:cs typeface="Arial"/>
            </a:endParaRPr>
          </a:p>
          <a:p>
            <a:pPr marL="16933" defTabSz="1219170">
              <a:spcBef>
                <a:spcPts val="800"/>
              </a:spcBef>
              <a:defRPr/>
            </a:pPr>
            <a:r>
              <a:rPr sz="1067" b="1" spc="-27" dirty="0">
                <a:solidFill>
                  <a:prstClr val="black"/>
                </a:solidFill>
                <a:latin typeface="Arial"/>
                <a:cs typeface="Arial"/>
              </a:rPr>
              <a:t>Pour une </a:t>
            </a:r>
            <a:r>
              <a:rPr sz="1067" b="1" spc="-33" dirty="0">
                <a:solidFill>
                  <a:prstClr val="black"/>
                </a:solidFill>
                <a:latin typeface="Arial"/>
                <a:cs typeface="Arial"/>
              </a:rPr>
              <a:t>meilleure </a:t>
            </a:r>
            <a:r>
              <a:rPr sz="1067" b="1" spc="-27" dirty="0">
                <a:solidFill>
                  <a:prstClr val="black"/>
                </a:solidFill>
                <a:latin typeface="Arial"/>
                <a:cs typeface="Arial"/>
              </a:rPr>
              <a:t>efficacité</a:t>
            </a:r>
            <a:r>
              <a:rPr sz="1067" b="1" spc="-7" dirty="0">
                <a:solidFill>
                  <a:prstClr val="black"/>
                </a:solidFill>
                <a:latin typeface="Arial"/>
                <a:cs typeface="Arial"/>
              </a:rPr>
              <a:t> </a:t>
            </a:r>
            <a:r>
              <a:rPr sz="1067" b="1" spc="-33" dirty="0">
                <a:solidFill>
                  <a:prstClr val="black"/>
                </a:solidFill>
                <a:latin typeface="Arial"/>
                <a:cs typeface="Arial"/>
              </a:rPr>
              <a:t>opérationnelle</a:t>
            </a:r>
            <a:endParaRPr sz="1067">
              <a:solidFill>
                <a:prstClr val="black"/>
              </a:solidFill>
              <a:latin typeface="Arial"/>
              <a:cs typeface="Arial"/>
            </a:endParaRPr>
          </a:p>
        </p:txBody>
      </p:sp>
      <p:sp>
        <p:nvSpPr>
          <p:cNvPr id="6" name="object 6"/>
          <p:cNvSpPr txBox="1"/>
          <p:nvPr/>
        </p:nvSpPr>
        <p:spPr>
          <a:xfrm>
            <a:off x="979966" y="4357115"/>
            <a:ext cx="3471333" cy="1897613"/>
          </a:xfrm>
          <a:prstGeom prst="rect">
            <a:avLst/>
          </a:prstGeom>
        </p:spPr>
        <p:txBody>
          <a:bodyPr vert="horz" wrap="square" lIns="0" tIns="16933" rIns="0" bIns="0" rtlCol="0">
            <a:spAutoFit/>
          </a:bodyPr>
          <a:lstStyle/>
          <a:p>
            <a:pPr marL="16933" marR="361518" defTabSz="1219170">
              <a:spcBef>
                <a:spcPts val="133"/>
              </a:spcBef>
              <a:defRPr/>
            </a:pPr>
            <a:r>
              <a:rPr sz="1867" b="1" dirty="0">
                <a:solidFill>
                  <a:srgbClr val="FF7900"/>
                </a:solidFill>
                <a:latin typeface="Arial"/>
                <a:cs typeface="Arial"/>
              </a:rPr>
              <a:t>Accélérer </a:t>
            </a:r>
            <a:r>
              <a:rPr sz="1867" b="1" spc="-27" dirty="0">
                <a:solidFill>
                  <a:srgbClr val="FF7900"/>
                </a:solidFill>
                <a:latin typeface="Arial"/>
                <a:cs typeface="Arial"/>
              </a:rPr>
              <a:t>sur </a:t>
            </a:r>
            <a:r>
              <a:rPr sz="1867" b="1" spc="-13" dirty="0">
                <a:solidFill>
                  <a:srgbClr val="FF7900"/>
                </a:solidFill>
                <a:latin typeface="Arial"/>
                <a:cs typeface="Arial"/>
              </a:rPr>
              <a:t>les </a:t>
            </a:r>
            <a:r>
              <a:rPr sz="1867" b="1" dirty="0">
                <a:solidFill>
                  <a:srgbClr val="FF7900"/>
                </a:solidFill>
                <a:latin typeface="Arial"/>
                <a:cs typeface="Arial"/>
              </a:rPr>
              <a:t>territoires  </a:t>
            </a:r>
            <a:r>
              <a:rPr sz="1867" b="1" spc="-7" dirty="0">
                <a:solidFill>
                  <a:srgbClr val="FF7900"/>
                </a:solidFill>
                <a:latin typeface="Arial"/>
                <a:cs typeface="Arial"/>
              </a:rPr>
              <a:t>porteurs </a:t>
            </a:r>
            <a:r>
              <a:rPr sz="1867" b="1" spc="13" dirty="0">
                <a:solidFill>
                  <a:srgbClr val="FF7900"/>
                </a:solidFill>
                <a:latin typeface="Arial"/>
                <a:cs typeface="Arial"/>
              </a:rPr>
              <a:t>de</a:t>
            </a:r>
            <a:r>
              <a:rPr sz="1867" b="1" spc="-67" dirty="0">
                <a:solidFill>
                  <a:srgbClr val="FF7900"/>
                </a:solidFill>
                <a:latin typeface="Arial"/>
                <a:cs typeface="Arial"/>
              </a:rPr>
              <a:t> </a:t>
            </a:r>
            <a:r>
              <a:rPr sz="1867" b="1" dirty="0">
                <a:solidFill>
                  <a:srgbClr val="FF7900"/>
                </a:solidFill>
                <a:latin typeface="Arial"/>
                <a:cs typeface="Arial"/>
              </a:rPr>
              <a:t>croissance</a:t>
            </a:r>
            <a:endParaRPr sz="1867">
              <a:solidFill>
                <a:prstClr val="black"/>
              </a:solidFill>
              <a:latin typeface="Arial"/>
              <a:cs typeface="Arial"/>
            </a:endParaRPr>
          </a:p>
          <a:p>
            <a:pPr marL="16933" defTabSz="1219170">
              <a:spcBef>
                <a:spcPts val="853"/>
              </a:spcBef>
              <a:defRPr/>
            </a:pPr>
            <a:r>
              <a:rPr sz="1067" b="1" spc="-100" dirty="0">
                <a:solidFill>
                  <a:prstClr val="black"/>
                </a:solidFill>
                <a:latin typeface="Verdana"/>
                <a:cs typeface="Verdana"/>
              </a:rPr>
              <a:t>Faire d’Orange </a:t>
            </a:r>
            <a:r>
              <a:rPr sz="1067" b="1" spc="-60" dirty="0">
                <a:solidFill>
                  <a:prstClr val="black"/>
                </a:solidFill>
                <a:latin typeface="Verdana"/>
                <a:cs typeface="Verdana"/>
              </a:rPr>
              <a:t>MEA </a:t>
            </a:r>
            <a:r>
              <a:rPr sz="1067" b="1" spc="-100" dirty="0">
                <a:solidFill>
                  <a:prstClr val="black"/>
                </a:solidFill>
                <a:latin typeface="Verdana"/>
                <a:cs typeface="Verdana"/>
              </a:rPr>
              <a:t>l’opérateur </a:t>
            </a:r>
            <a:r>
              <a:rPr sz="1067" b="1" spc="-113" dirty="0">
                <a:solidFill>
                  <a:prstClr val="black"/>
                </a:solidFill>
                <a:latin typeface="Verdana"/>
                <a:cs typeface="Verdana"/>
              </a:rPr>
              <a:t>du </a:t>
            </a:r>
            <a:r>
              <a:rPr sz="1067" b="1" spc="-100" dirty="0">
                <a:solidFill>
                  <a:prstClr val="black"/>
                </a:solidFill>
                <a:latin typeface="Verdana"/>
                <a:cs typeface="Verdana"/>
              </a:rPr>
              <a:t>digital</a:t>
            </a:r>
            <a:r>
              <a:rPr sz="1067" b="1" spc="80" dirty="0">
                <a:solidFill>
                  <a:prstClr val="black"/>
                </a:solidFill>
                <a:latin typeface="Verdana"/>
                <a:cs typeface="Verdana"/>
              </a:rPr>
              <a:t> </a:t>
            </a:r>
            <a:r>
              <a:rPr sz="1067" b="1" spc="-93" dirty="0">
                <a:solidFill>
                  <a:prstClr val="black"/>
                </a:solidFill>
                <a:latin typeface="Verdana"/>
                <a:cs typeface="Verdana"/>
              </a:rPr>
              <a:t>de</a:t>
            </a:r>
            <a:endParaRPr sz="1067">
              <a:solidFill>
                <a:prstClr val="black"/>
              </a:solidFill>
              <a:latin typeface="Verdana"/>
              <a:cs typeface="Verdana"/>
            </a:endParaRPr>
          </a:p>
          <a:p>
            <a:pPr marL="16933" defTabSz="1219170">
              <a:defRPr/>
            </a:pPr>
            <a:r>
              <a:rPr sz="1067" b="1" dirty="0">
                <a:solidFill>
                  <a:prstClr val="black"/>
                </a:solidFill>
                <a:latin typeface="Arial"/>
                <a:cs typeface="Arial"/>
              </a:rPr>
              <a:t>référence </a:t>
            </a:r>
            <a:r>
              <a:rPr sz="1067" b="1" spc="-7" dirty="0">
                <a:solidFill>
                  <a:prstClr val="black"/>
                </a:solidFill>
                <a:latin typeface="Arial"/>
                <a:cs typeface="Arial"/>
              </a:rPr>
              <a:t>en </a:t>
            </a:r>
            <a:r>
              <a:rPr sz="1067" b="1" spc="-13" dirty="0">
                <a:solidFill>
                  <a:prstClr val="black"/>
                </a:solidFill>
                <a:latin typeface="Arial"/>
                <a:cs typeface="Arial"/>
              </a:rPr>
              <a:t>Afrique </a:t>
            </a:r>
            <a:r>
              <a:rPr sz="1067" b="1" spc="13" dirty="0">
                <a:solidFill>
                  <a:prstClr val="black"/>
                </a:solidFill>
                <a:latin typeface="Arial"/>
                <a:cs typeface="Arial"/>
              </a:rPr>
              <a:t>et</a:t>
            </a:r>
            <a:r>
              <a:rPr sz="1067" b="1" spc="53" dirty="0">
                <a:solidFill>
                  <a:prstClr val="black"/>
                </a:solidFill>
                <a:latin typeface="Arial"/>
                <a:cs typeface="Arial"/>
              </a:rPr>
              <a:t> </a:t>
            </a:r>
            <a:r>
              <a:rPr sz="1067" b="1" spc="7" dirty="0">
                <a:solidFill>
                  <a:prstClr val="black"/>
                </a:solidFill>
                <a:latin typeface="Arial"/>
                <a:cs typeface="Arial"/>
              </a:rPr>
              <a:t>Moyen-Orient</a:t>
            </a:r>
            <a:endParaRPr sz="1067">
              <a:solidFill>
                <a:prstClr val="black"/>
              </a:solidFill>
              <a:latin typeface="Arial"/>
              <a:cs typeface="Arial"/>
            </a:endParaRPr>
          </a:p>
          <a:p>
            <a:pPr marL="16933" defTabSz="1219170">
              <a:spcBef>
                <a:spcPts val="800"/>
              </a:spcBef>
              <a:defRPr/>
            </a:pPr>
            <a:r>
              <a:rPr sz="1067" b="1" spc="-7" dirty="0">
                <a:solidFill>
                  <a:prstClr val="black"/>
                </a:solidFill>
                <a:latin typeface="Arial"/>
                <a:cs typeface="Arial"/>
              </a:rPr>
              <a:t>Accélérer le </a:t>
            </a:r>
            <a:r>
              <a:rPr sz="1067" b="1" dirty="0">
                <a:solidFill>
                  <a:prstClr val="black"/>
                </a:solidFill>
                <a:latin typeface="Arial"/>
                <a:cs typeface="Arial"/>
              </a:rPr>
              <a:t>développement des </a:t>
            </a:r>
            <a:r>
              <a:rPr sz="1067" b="1" spc="-13" dirty="0">
                <a:solidFill>
                  <a:prstClr val="black"/>
                </a:solidFill>
                <a:latin typeface="Arial"/>
                <a:cs typeface="Arial"/>
              </a:rPr>
              <a:t>services </a:t>
            </a:r>
            <a:r>
              <a:rPr sz="1067" b="1" spc="7" dirty="0">
                <a:solidFill>
                  <a:prstClr val="black"/>
                </a:solidFill>
                <a:latin typeface="Arial"/>
                <a:cs typeface="Arial"/>
              </a:rPr>
              <a:t>IT </a:t>
            </a:r>
            <a:r>
              <a:rPr sz="1067" b="1" spc="-7" dirty="0">
                <a:solidFill>
                  <a:prstClr val="black"/>
                </a:solidFill>
                <a:latin typeface="Arial"/>
                <a:cs typeface="Arial"/>
              </a:rPr>
              <a:t>pour</a:t>
            </a:r>
            <a:r>
              <a:rPr sz="1067" b="1" spc="93" dirty="0">
                <a:solidFill>
                  <a:prstClr val="black"/>
                </a:solidFill>
                <a:latin typeface="Arial"/>
                <a:cs typeface="Arial"/>
              </a:rPr>
              <a:t> </a:t>
            </a:r>
            <a:r>
              <a:rPr sz="1067" b="1" spc="-13" dirty="0">
                <a:solidFill>
                  <a:prstClr val="black"/>
                </a:solidFill>
                <a:latin typeface="Arial"/>
                <a:cs typeface="Arial"/>
              </a:rPr>
              <a:t>nos</a:t>
            </a:r>
            <a:endParaRPr sz="1067">
              <a:solidFill>
                <a:prstClr val="black"/>
              </a:solidFill>
              <a:latin typeface="Arial"/>
              <a:cs typeface="Arial"/>
            </a:endParaRPr>
          </a:p>
          <a:p>
            <a:pPr marL="16933" defTabSz="1219170">
              <a:defRPr/>
            </a:pPr>
            <a:r>
              <a:rPr sz="1067" b="1" spc="-93" dirty="0">
                <a:solidFill>
                  <a:prstClr val="black"/>
                </a:solidFill>
                <a:latin typeface="Verdana"/>
                <a:cs typeface="Verdana"/>
              </a:rPr>
              <a:t>clients </a:t>
            </a:r>
            <a:r>
              <a:rPr sz="1067" b="1" spc="-100" dirty="0">
                <a:solidFill>
                  <a:prstClr val="black"/>
                </a:solidFill>
                <a:latin typeface="Verdana"/>
                <a:cs typeface="Verdana"/>
              </a:rPr>
              <a:t>B2B </a:t>
            </a:r>
            <a:r>
              <a:rPr sz="1067" b="1" spc="-113" dirty="0">
                <a:solidFill>
                  <a:prstClr val="black"/>
                </a:solidFill>
                <a:latin typeface="Verdana"/>
                <a:cs typeface="Verdana"/>
              </a:rPr>
              <a:t>et </a:t>
            </a:r>
            <a:r>
              <a:rPr sz="1067" b="1" spc="-107" dirty="0">
                <a:solidFill>
                  <a:prstClr val="black"/>
                </a:solidFill>
                <a:latin typeface="Verdana"/>
                <a:cs typeface="Verdana"/>
              </a:rPr>
              <a:t>porter </a:t>
            </a:r>
            <a:r>
              <a:rPr sz="1067" b="1" spc="-100" dirty="0">
                <a:solidFill>
                  <a:prstClr val="black"/>
                </a:solidFill>
                <a:latin typeface="Verdana"/>
                <a:cs typeface="Verdana"/>
              </a:rPr>
              <a:t>à </a:t>
            </a:r>
            <a:r>
              <a:rPr sz="1067" b="1" spc="-93" dirty="0">
                <a:solidFill>
                  <a:prstClr val="black"/>
                </a:solidFill>
                <a:latin typeface="Verdana"/>
                <a:cs typeface="Verdana"/>
              </a:rPr>
              <a:t>l’échelle </a:t>
            </a:r>
            <a:r>
              <a:rPr sz="1067" b="1" spc="-20" dirty="0">
                <a:solidFill>
                  <a:prstClr val="black"/>
                </a:solidFill>
                <a:latin typeface="Arial"/>
                <a:cs typeface="Arial"/>
              </a:rPr>
              <a:t>la</a:t>
            </a:r>
            <a:r>
              <a:rPr sz="1067" b="1" spc="27" dirty="0">
                <a:solidFill>
                  <a:prstClr val="black"/>
                </a:solidFill>
                <a:latin typeface="Arial"/>
                <a:cs typeface="Arial"/>
              </a:rPr>
              <a:t> </a:t>
            </a:r>
            <a:r>
              <a:rPr sz="1067" b="1" spc="-33" dirty="0">
                <a:solidFill>
                  <a:prstClr val="black"/>
                </a:solidFill>
                <a:latin typeface="Arial"/>
                <a:cs typeface="Arial"/>
              </a:rPr>
              <a:t>cybersécurité</a:t>
            </a:r>
            <a:endParaRPr sz="1067">
              <a:solidFill>
                <a:prstClr val="black"/>
              </a:solidFill>
              <a:latin typeface="Arial"/>
              <a:cs typeface="Arial"/>
            </a:endParaRPr>
          </a:p>
          <a:p>
            <a:pPr marL="16933" defTabSz="1219170">
              <a:spcBef>
                <a:spcPts val="800"/>
              </a:spcBef>
              <a:defRPr/>
            </a:pPr>
            <a:r>
              <a:rPr sz="1067" b="1" spc="-13" dirty="0">
                <a:solidFill>
                  <a:prstClr val="black"/>
                </a:solidFill>
                <a:latin typeface="Arial"/>
                <a:cs typeface="Arial"/>
              </a:rPr>
              <a:t>Poursuivre </a:t>
            </a:r>
            <a:r>
              <a:rPr sz="1067" b="1" spc="7" dirty="0">
                <a:solidFill>
                  <a:prstClr val="black"/>
                </a:solidFill>
                <a:latin typeface="Arial"/>
                <a:cs typeface="Arial"/>
              </a:rPr>
              <a:t>notre </a:t>
            </a:r>
            <a:r>
              <a:rPr sz="1067" b="1" spc="-13" dirty="0">
                <a:solidFill>
                  <a:prstClr val="black"/>
                </a:solidFill>
                <a:latin typeface="Arial"/>
                <a:cs typeface="Arial"/>
              </a:rPr>
              <a:t>expansion </a:t>
            </a:r>
            <a:r>
              <a:rPr sz="1067" b="1" spc="-7" dirty="0">
                <a:solidFill>
                  <a:prstClr val="black"/>
                </a:solidFill>
                <a:latin typeface="Arial"/>
                <a:cs typeface="Arial"/>
              </a:rPr>
              <a:t>dans </a:t>
            </a:r>
            <a:r>
              <a:rPr sz="1067" b="1" spc="-13" dirty="0">
                <a:solidFill>
                  <a:prstClr val="black"/>
                </a:solidFill>
                <a:latin typeface="Arial"/>
                <a:cs typeface="Arial"/>
              </a:rPr>
              <a:t>les</a:t>
            </a:r>
            <a:r>
              <a:rPr sz="1067" b="1" spc="13" dirty="0">
                <a:solidFill>
                  <a:prstClr val="black"/>
                </a:solidFill>
                <a:latin typeface="Arial"/>
                <a:cs typeface="Arial"/>
              </a:rPr>
              <a:t> </a:t>
            </a:r>
            <a:r>
              <a:rPr sz="1067" b="1" spc="-13" dirty="0">
                <a:solidFill>
                  <a:prstClr val="black"/>
                </a:solidFill>
                <a:latin typeface="Arial"/>
                <a:cs typeface="Arial"/>
              </a:rPr>
              <a:t>services</a:t>
            </a:r>
            <a:endParaRPr sz="1067">
              <a:solidFill>
                <a:prstClr val="black"/>
              </a:solidFill>
              <a:latin typeface="Arial"/>
              <a:cs typeface="Arial"/>
            </a:endParaRPr>
          </a:p>
          <a:p>
            <a:pPr marL="16933" defTabSz="1219170">
              <a:defRPr/>
            </a:pPr>
            <a:r>
              <a:rPr sz="1067" b="1" spc="-100" dirty="0">
                <a:solidFill>
                  <a:prstClr val="black"/>
                </a:solidFill>
                <a:latin typeface="Verdana"/>
                <a:cs typeface="Verdana"/>
              </a:rPr>
              <a:t>financiers sur l’ensemble </a:t>
            </a:r>
            <a:r>
              <a:rPr sz="1067" b="1" spc="-93" dirty="0">
                <a:solidFill>
                  <a:prstClr val="black"/>
                </a:solidFill>
                <a:latin typeface="Verdana"/>
                <a:cs typeface="Verdana"/>
              </a:rPr>
              <a:t>de </a:t>
            </a:r>
            <a:r>
              <a:rPr sz="1067" b="1" spc="-87" dirty="0">
                <a:solidFill>
                  <a:prstClr val="black"/>
                </a:solidFill>
                <a:latin typeface="Verdana"/>
                <a:cs typeface="Verdana"/>
              </a:rPr>
              <a:t>nos</a:t>
            </a:r>
            <a:r>
              <a:rPr sz="1067" b="1" spc="40" dirty="0">
                <a:solidFill>
                  <a:prstClr val="black"/>
                </a:solidFill>
                <a:latin typeface="Verdana"/>
                <a:cs typeface="Verdana"/>
              </a:rPr>
              <a:t> </a:t>
            </a:r>
            <a:r>
              <a:rPr sz="1067" b="1" spc="-100" dirty="0">
                <a:solidFill>
                  <a:prstClr val="black"/>
                </a:solidFill>
                <a:latin typeface="Verdana"/>
                <a:cs typeface="Verdana"/>
              </a:rPr>
              <a:t>géographies</a:t>
            </a:r>
            <a:endParaRPr sz="1067">
              <a:solidFill>
                <a:prstClr val="black"/>
              </a:solidFill>
              <a:latin typeface="Verdana"/>
              <a:cs typeface="Verdana"/>
            </a:endParaRPr>
          </a:p>
        </p:txBody>
      </p:sp>
      <p:sp>
        <p:nvSpPr>
          <p:cNvPr id="7" name="object 7"/>
          <p:cNvSpPr txBox="1"/>
          <p:nvPr/>
        </p:nvSpPr>
        <p:spPr>
          <a:xfrm>
            <a:off x="7810330" y="4357115"/>
            <a:ext cx="2915073" cy="1570857"/>
          </a:xfrm>
          <a:prstGeom prst="rect">
            <a:avLst/>
          </a:prstGeom>
        </p:spPr>
        <p:txBody>
          <a:bodyPr vert="horz" wrap="square" lIns="0" tIns="16933" rIns="0" bIns="0" rtlCol="0">
            <a:spAutoFit/>
          </a:bodyPr>
          <a:lstStyle/>
          <a:p>
            <a:pPr marL="16933" defTabSz="1219170">
              <a:spcBef>
                <a:spcPts val="133"/>
              </a:spcBef>
              <a:defRPr/>
            </a:pPr>
            <a:r>
              <a:rPr sz="1867" b="1" spc="-7" dirty="0">
                <a:solidFill>
                  <a:srgbClr val="FF7900"/>
                </a:solidFill>
                <a:latin typeface="Arial"/>
                <a:cs typeface="Arial"/>
              </a:rPr>
              <a:t>Construire</a:t>
            </a:r>
            <a:r>
              <a:rPr sz="1867" b="1" spc="-53" dirty="0">
                <a:solidFill>
                  <a:srgbClr val="FF7900"/>
                </a:solidFill>
                <a:latin typeface="Arial"/>
                <a:cs typeface="Arial"/>
              </a:rPr>
              <a:t> </a:t>
            </a:r>
            <a:r>
              <a:rPr sz="1867" b="1" dirty="0">
                <a:solidFill>
                  <a:srgbClr val="FF7900"/>
                </a:solidFill>
                <a:latin typeface="Arial"/>
                <a:cs typeface="Arial"/>
              </a:rPr>
              <a:t>ensemble</a:t>
            </a:r>
            <a:endParaRPr sz="1867">
              <a:solidFill>
                <a:prstClr val="black"/>
              </a:solidFill>
              <a:latin typeface="Arial"/>
              <a:cs typeface="Arial"/>
            </a:endParaRPr>
          </a:p>
          <a:p>
            <a:pPr marL="16933" defTabSz="1219170">
              <a:defRPr/>
            </a:pPr>
            <a:r>
              <a:rPr sz="1867" b="1" spc="-173" dirty="0">
                <a:solidFill>
                  <a:srgbClr val="FF7900"/>
                </a:solidFill>
                <a:latin typeface="Verdana"/>
                <a:cs typeface="Verdana"/>
              </a:rPr>
              <a:t>l’entreprise de</a:t>
            </a:r>
            <a:r>
              <a:rPr sz="1867" b="1" spc="-147" dirty="0">
                <a:solidFill>
                  <a:srgbClr val="FF7900"/>
                </a:solidFill>
                <a:latin typeface="Verdana"/>
                <a:cs typeface="Verdana"/>
              </a:rPr>
              <a:t> </a:t>
            </a:r>
            <a:r>
              <a:rPr sz="1867" b="1" spc="-200" dirty="0">
                <a:solidFill>
                  <a:srgbClr val="FF7900"/>
                </a:solidFill>
                <a:latin typeface="Verdana"/>
                <a:cs typeface="Verdana"/>
              </a:rPr>
              <a:t>demain</a:t>
            </a:r>
            <a:endParaRPr sz="1867">
              <a:solidFill>
                <a:prstClr val="black"/>
              </a:solidFill>
              <a:latin typeface="Verdana"/>
              <a:cs typeface="Verdana"/>
            </a:endParaRPr>
          </a:p>
          <a:p>
            <a:pPr marL="16933" defTabSz="1219170">
              <a:spcBef>
                <a:spcPts val="853"/>
              </a:spcBef>
              <a:defRPr/>
            </a:pPr>
            <a:r>
              <a:rPr sz="1067" b="1" spc="-33" dirty="0">
                <a:solidFill>
                  <a:prstClr val="black"/>
                </a:solidFill>
                <a:latin typeface="Arial"/>
                <a:cs typeface="Arial"/>
              </a:rPr>
              <a:t>Relever </a:t>
            </a:r>
            <a:r>
              <a:rPr sz="1067" b="1" spc="-20" dirty="0">
                <a:solidFill>
                  <a:prstClr val="black"/>
                </a:solidFill>
                <a:latin typeface="Arial"/>
                <a:cs typeface="Arial"/>
              </a:rPr>
              <a:t>le </a:t>
            </a:r>
            <a:r>
              <a:rPr sz="1067" b="1" spc="-27" dirty="0">
                <a:solidFill>
                  <a:prstClr val="black"/>
                </a:solidFill>
                <a:latin typeface="Arial"/>
                <a:cs typeface="Arial"/>
              </a:rPr>
              <a:t>défi des</a:t>
            </a:r>
            <a:r>
              <a:rPr sz="1067" b="1" spc="-33" dirty="0">
                <a:solidFill>
                  <a:prstClr val="black"/>
                </a:solidFill>
                <a:latin typeface="Arial"/>
                <a:cs typeface="Arial"/>
              </a:rPr>
              <a:t> </a:t>
            </a:r>
            <a:r>
              <a:rPr sz="1067" b="1" spc="-27" dirty="0">
                <a:solidFill>
                  <a:prstClr val="black"/>
                </a:solidFill>
                <a:latin typeface="Arial"/>
                <a:cs typeface="Arial"/>
              </a:rPr>
              <a:t>compétences</a:t>
            </a:r>
            <a:endParaRPr sz="1067">
              <a:solidFill>
                <a:prstClr val="black"/>
              </a:solidFill>
              <a:latin typeface="Arial"/>
              <a:cs typeface="Arial"/>
            </a:endParaRPr>
          </a:p>
          <a:p>
            <a:pPr marL="16933" marR="6773" defTabSz="1219170">
              <a:lnSpc>
                <a:spcPct val="162500"/>
              </a:lnSpc>
              <a:defRPr/>
            </a:pPr>
            <a:r>
              <a:rPr sz="1067" b="1" spc="-40" dirty="0">
                <a:solidFill>
                  <a:prstClr val="black"/>
                </a:solidFill>
                <a:latin typeface="Arial"/>
                <a:cs typeface="Arial"/>
              </a:rPr>
              <a:t>Figurer </a:t>
            </a:r>
            <a:r>
              <a:rPr sz="1067" b="1" spc="-27" dirty="0">
                <a:solidFill>
                  <a:prstClr val="black"/>
                </a:solidFill>
                <a:latin typeface="Arial"/>
                <a:cs typeface="Arial"/>
              </a:rPr>
              <a:t>parmi </a:t>
            </a:r>
            <a:r>
              <a:rPr sz="1067" b="1" spc="-33" dirty="0">
                <a:solidFill>
                  <a:prstClr val="black"/>
                </a:solidFill>
                <a:latin typeface="Arial"/>
                <a:cs typeface="Arial"/>
              </a:rPr>
              <a:t>les </a:t>
            </a:r>
            <a:r>
              <a:rPr sz="1067" b="1" spc="-40" dirty="0">
                <a:solidFill>
                  <a:prstClr val="black"/>
                </a:solidFill>
                <a:latin typeface="Arial"/>
                <a:cs typeface="Arial"/>
              </a:rPr>
              <a:t>employeurs </a:t>
            </a:r>
            <a:r>
              <a:rPr sz="1067" b="1" spc="-33" dirty="0">
                <a:solidFill>
                  <a:prstClr val="black"/>
                </a:solidFill>
                <a:latin typeface="Arial"/>
                <a:cs typeface="Arial"/>
              </a:rPr>
              <a:t>les </a:t>
            </a:r>
            <a:r>
              <a:rPr sz="1067" b="1" spc="-40" dirty="0">
                <a:solidFill>
                  <a:prstClr val="black"/>
                </a:solidFill>
                <a:latin typeface="Arial"/>
                <a:cs typeface="Arial"/>
              </a:rPr>
              <a:t>plus </a:t>
            </a:r>
            <a:r>
              <a:rPr sz="1067" b="1" spc="-27" dirty="0">
                <a:solidFill>
                  <a:prstClr val="black"/>
                </a:solidFill>
                <a:latin typeface="Arial"/>
                <a:cs typeface="Arial"/>
              </a:rPr>
              <a:t>attractifs  Accompagner </a:t>
            </a:r>
            <a:r>
              <a:rPr sz="1067" b="1" spc="-33" dirty="0">
                <a:solidFill>
                  <a:prstClr val="black"/>
                </a:solidFill>
                <a:latin typeface="Arial"/>
                <a:cs typeface="Arial"/>
              </a:rPr>
              <a:t>chacun dans </a:t>
            </a:r>
            <a:r>
              <a:rPr sz="1067" b="1" spc="-113" dirty="0">
                <a:solidFill>
                  <a:prstClr val="black"/>
                </a:solidFill>
                <a:latin typeface="Verdana"/>
                <a:cs typeface="Verdana"/>
              </a:rPr>
              <a:t>le cadre</a:t>
            </a:r>
            <a:r>
              <a:rPr sz="1067" b="1" spc="-67" dirty="0">
                <a:solidFill>
                  <a:prstClr val="black"/>
                </a:solidFill>
                <a:latin typeface="Verdana"/>
                <a:cs typeface="Verdana"/>
              </a:rPr>
              <a:t> </a:t>
            </a:r>
            <a:r>
              <a:rPr sz="1067" b="1" spc="-127" dirty="0">
                <a:solidFill>
                  <a:prstClr val="black"/>
                </a:solidFill>
                <a:latin typeface="Verdana"/>
                <a:cs typeface="Verdana"/>
              </a:rPr>
              <a:t>d’une</a:t>
            </a:r>
            <a:endParaRPr sz="1067">
              <a:solidFill>
                <a:prstClr val="black"/>
              </a:solidFill>
              <a:latin typeface="Verdana"/>
              <a:cs typeface="Verdana"/>
            </a:endParaRPr>
          </a:p>
          <a:p>
            <a:pPr marL="16933" defTabSz="1219170">
              <a:defRPr/>
            </a:pPr>
            <a:r>
              <a:rPr sz="1067" b="1" spc="-33" dirty="0">
                <a:solidFill>
                  <a:prstClr val="black"/>
                </a:solidFill>
                <a:latin typeface="Arial"/>
                <a:cs typeface="Arial"/>
              </a:rPr>
              <a:t>transformation</a:t>
            </a:r>
            <a:r>
              <a:rPr sz="1067" b="1" dirty="0">
                <a:solidFill>
                  <a:prstClr val="black"/>
                </a:solidFill>
                <a:latin typeface="Arial"/>
                <a:cs typeface="Arial"/>
              </a:rPr>
              <a:t> </a:t>
            </a:r>
            <a:r>
              <a:rPr sz="1067" b="1" spc="-33" dirty="0">
                <a:solidFill>
                  <a:prstClr val="black"/>
                </a:solidFill>
                <a:latin typeface="Arial"/>
                <a:cs typeface="Arial"/>
              </a:rPr>
              <a:t>responsable</a:t>
            </a:r>
            <a:endParaRPr sz="1067">
              <a:solidFill>
                <a:prstClr val="black"/>
              </a:solidFill>
              <a:latin typeface="Arial"/>
              <a:cs typeface="Arial"/>
            </a:endParaRPr>
          </a:p>
        </p:txBody>
      </p:sp>
      <p:sp>
        <p:nvSpPr>
          <p:cNvPr id="8" name="object 8"/>
          <p:cNvSpPr txBox="1"/>
          <p:nvPr/>
        </p:nvSpPr>
        <p:spPr>
          <a:xfrm>
            <a:off x="5102861" y="3371596"/>
            <a:ext cx="1623060" cy="1022758"/>
          </a:xfrm>
          <a:prstGeom prst="rect">
            <a:avLst/>
          </a:prstGeom>
        </p:spPr>
        <p:txBody>
          <a:bodyPr vert="horz" wrap="square" lIns="0" tIns="16933" rIns="0" bIns="0" rtlCol="0">
            <a:spAutoFit/>
          </a:bodyPr>
          <a:lstStyle/>
          <a:p>
            <a:pPr marL="16933" defTabSz="1219170">
              <a:spcBef>
                <a:spcPts val="133"/>
              </a:spcBef>
              <a:defRPr/>
            </a:pPr>
            <a:r>
              <a:rPr sz="1867" b="1" spc="-167" dirty="0">
                <a:solidFill>
                  <a:srgbClr val="FF7900"/>
                </a:solidFill>
                <a:latin typeface="Verdana"/>
                <a:cs typeface="Verdana"/>
              </a:rPr>
              <a:t>S’engager</a:t>
            </a:r>
            <a:endParaRPr sz="1867">
              <a:solidFill>
                <a:prstClr val="black"/>
              </a:solidFill>
              <a:latin typeface="Verdana"/>
              <a:cs typeface="Verdana"/>
            </a:endParaRPr>
          </a:p>
          <a:p>
            <a:pPr marL="16933" defTabSz="1219170">
              <a:spcBef>
                <a:spcPts val="7"/>
              </a:spcBef>
              <a:defRPr/>
            </a:pPr>
            <a:r>
              <a:rPr sz="1867" b="1" dirty="0">
                <a:solidFill>
                  <a:srgbClr val="FF7900"/>
                </a:solidFill>
                <a:latin typeface="Arial"/>
                <a:cs typeface="Arial"/>
              </a:rPr>
              <a:t>durablement</a:t>
            </a:r>
            <a:endParaRPr sz="1867">
              <a:solidFill>
                <a:prstClr val="black"/>
              </a:solidFill>
              <a:latin typeface="Arial"/>
              <a:cs typeface="Arial"/>
            </a:endParaRPr>
          </a:p>
          <a:p>
            <a:pPr marL="16933" defTabSz="1219170">
              <a:spcBef>
                <a:spcPts val="847"/>
              </a:spcBef>
              <a:defRPr/>
            </a:pPr>
            <a:r>
              <a:rPr sz="1067" b="1" spc="-100" dirty="0">
                <a:solidFill>
                  <a:prstClr val="black"/>
                </a:solidFill>
                <a:latin typeface="Verdana"/>
                <a:cs typeface="Verdana"/>
              </a:rPr>
              <a:t>Pour l’égalité</a:t>
            </a:r>
            <a:r>
              <a:rPr sz="1067" b="1" spc="-13" dirty="0">
                <a:solidFill>
                  <a:prstClr val="black"/>
                </a:solidFill>
                <a:latin typeface="Verdana"/>
                <a:cs typeface="Verdana"/>
              </a:rPr>
              <a:t> </a:t>
            </a:r>
            <a:r>
              <a:rPr sz="1067" b="1" spc="-120" dirty="0">
                <a:solidFill>
                  <a:prstClr val="black"/>
                </a:solidFill>
                <a:latin typeface="Verdana"/>
                <a:cs typeface="Verdana"/>
              </a:rPr>
              <a:t>numérique</a:t>
            </a:r>
            <a:endParaRPr sz="1067">
              <a:solidFill>
                <a:prstClr val="black"/>
              </a:solidFill>
              <a:latin typeface="Verdana"/>
              <a:cs typeface="Verdana"/>
            </a:endParaRPr>
          </a:p>
          <a:p>
            <a:pPr marL="16933" defTabSz="1219170">
              <a:defRPr/>
            </a:pPr>
            <a:r>
              <a:rPr sz="1067" b="1" spc="13" dirty="0">
                <a:solidFill>
                  <a:prstClr val="black"/>
                </a:solidFill>
                <a:latin typeface="Arial"/>
                <a:cs typeface="Arial"/>
              </a:rPr>
              <a:t>et </a:t>
            </a:r>
            <a:r>
              <a:rPr sz="1067" b="1" spc="-7" dirty="0">
                <a:solidFill>
                  <a:prstClr val="black"/>
                </a:solidFill>
                <a:latin typeface="Arial"/>
                <a:cs typeface="Arial"/>
              </a:rPr>
              <a:t>la </a:t>
            </a:r>
            <a:r>
              <a:rPr sz="1067" b="1" dirty="0">
                <a:solidFill>
                  <a:prstClr val="black"/>
                </a:solidFill>
                <a:latin typeface="Arial"/>
                <a:cs typeface="Arial"/>
              </a:rPr>
              <a:t>planète</a:t>
            </a:r>
            <a:endParaRPr sz="1067">
              <a:solidFill>
                <a:prstClr val="black"/>
              </a:solidFill>
              <a:latin typeface="Arial"/>
              <a:cs typeface="Arial"/>
            </a:endParaRPr>
          </a:p>
        </p:txBody>
      </p:sp>
      <p:sp>
        <p:nvSpPr>
          <p:cNvPr id="9" name="object 9"/>
          <p:cNvSpPr txBox="1"/>
          <p:nvPr/>
        </p:nvSpPr>
        <p:spPr>
          <a:xfrm>
            <a:off x="5119961" y="1801707"/>
            <a:ext cx="1259840" cy="838819"/>
          </a:xfrm>
          <a:prstGeom prst="rect">
            <a:avLst/>
          </a:prstGeom>
        </p:spPr>
        <p:txBody>
          <a:bodyPr vert="horz" wrap="square" lIns="0" tIns="17780" rIns="0" bIns="0" rtlCol="0">
            <a:spAutoFit/>
          </a:bodyPr>
          <a:lstStyle/>
          <a:p>
            <a:pPr marL="16933" marR="6773" defTabSz="1219170">
              <a:spcBef>
                <a:spcPts val="140"/>
              </a:spcBef>
              <a:defRPr/>
            </a:pPr>
            <a:r>
              <a:rPr sz="2667" b="1" dirty="0">
                <a:solidFill>
                  <a:prstClr val="black"/>
                </a:solidFill>
                <a:latin typeface="Arial"/>
                <a:cs typeface="Arial"/>
              </a:rPr>
              <a:t>Engage  </a:t>
            </a:r>
            <a:r>
              <a:rPr sz="2667" b="1" dirty="0">
                <a:solidFill>
                  <a:srgbClr val="FF7900"/>
                </a:solidFill>
                <a:latin typeface="Arial"/>
                <a:cs typeface="Arial"/>
              </a:rPr>
              <a:t>2025</a:t>
            </a:r>
            <a:endParaRPr sz="2667">
              <a:solidFill>
                <a:prstClr val="black"/>
              </a:solidFill>
              <a:latin typeface="Arial"/>
              <a:cs typeface="Arial"/>
            </a:endParaRPr>
          </a:p>
        </p:txBody>
      </p:sp>
      <p:sp>
        <p:nvSpPr>
          <p:cNvPr id="10" name="object 10"/>
          <p:cNvSpPr/>
          <p:nvPr/>
        </p:nvSpPr>
        <p:spPr>
          <a:xfrm>
            <a:off x="5136895" y="598881"/>
            <a:ext cx="1091184" cy="1101903"/>
          </a:xfrm>
          <a:prstGeom prst="rect">
            <a:avLst/>
          </a:prstGeom>
          <a:blipFill>
            <a:blip r:embed="rId4" cstate="print"/>
            <a:stretch>
              <a:fillRect/>
            </a:stretch>
          </a:blipFill>
        </p:spPr>
        <p:txBody>
          <a:bodyPr wrap="square" lIns="0" tIns="0" rIns="0" bIns="0" rtlCol="0"/>
          <a:lstStyle/>
          <a:p>
            <a:pPr defTabSz="1219170">
              <a:defRPr/>
            </a:pPr>
            <a:endParaRPr sz="2400">
              <a:solidFill>
                <a:prstClr val="black"/>
              </a:solidFill>
              <a:latin typeface="Calibri"/>
            </a:endParaRPr>
          </a:p>
        </p:txBody>
      </p:sp>
      <p:sp>
        <p:nvSpPr>
          <p:cNvPr id="11" name="object 11"/>
          <p:cNvSpPr/>
          <p:nvPr/>
        </p:nvSpPr>
        <p:spPr>
          <a:xfrm>
            <a:off x="336297" y="6310377"/>
            <a:ext cx="288713" cy="288713"/>
          </a:xfrm>
          <a:custGeom>
            <a:avLst/>
            <a:gdLst/>
            <a:ahLst/>
            <a:cxnLst/>
            <a:rect l="l" t="t" r="r" b="b"/>
            <a:pathLst>
              <a:path w="216534" h="216535">
                <a:moveTo>
                  <a:pt x="216408" y="0"/>
                </a:moveTo>
                <a:lnTo>
                  <a:pt x="0" y="0"/>
                </a:lnTo>
                <a:lnTo>
                  <a:pt x="0" y="216408"/>
                </a:lnTo>
                <a:lnTo>
                  <a:pt x="216408" y="216408"/>
                </a:lnTo>
                <a:lnTo>
                  <a:pt x="216408" y="0"/>
                </a:lnTo>
                <a:close/>
              </a:path>
            </a:pathLst>
          </a:custGeom>
          <a:solidFill>
            <a:srgbClr val="FFFFFF"/>
          </a:solidFill>
        </p:spPr>
        <p:txBody>
          <a:bodyPr wrap="square" lIns="0" tIns="0" rIns="0" bIns="0" rtlCol="0"/>
          <a:lstStyle/>
          <a:p>
            <a:pPr defTabSz="1219170">
              <a:defRPr/>
            </a:pPr>
            <a:endParaRPr sz="2400">
              <a:solidFill>
                <a:prstClr val="black"/>
              </a:solidFill>
              <a:latin typeface="Calibri"/>
            </a:endParaRPr>
          </a:p>
        </p:txBody>
      </p:sp>
      <p:sp>
        <p:nvSpPr>
          <p:cNvPr id="12" name="object 12"/>
          <p:cNvSpPr/>
          <p:nvPr/>
        </p:nvSpPr>
        <p:spPr>
          <a:xfrm>
            <a:off x="1008889" y="1510792"/>
            <a:ext cx="3036993" cy="0"/>
          </a:xfrm>
          <a:custGeom>
            <a:avLst/>
            <a:gdLst/>
            <a:ahLst/>
            <a:cxnLst/>
            <a:rect l="l" t="t" r="r" b="b"/>
            <a:pathLst>
              <a:path w="2277745">
                <a:moveTo>
                  <a:pt x="0" y="0"/>
                </a:moveTo>
                <a:lnTo>
                  <a:pt x="2277364" y="0"/>
                </a:lnTo>
              </a:path>
            </a:pathLst>
          </a:custGeom>
          <a:ln w="19050">
            <a:solidFill>
              <a:srgbClr val="FFD200"/>
            </a:solidFill>
          </a:ln>
        </p:spPr>
        <p:txBody>
          <a:bodyPr wrap="square" lIns="0" tIns="0" rIns="0" bIns="0" rtlCol="0"/>
          <a:lstStyle/>
          <a:p>
            <a:pPr defTabSz="1219170">
              <a:defRPr/>
            </a:pPr>
            <a:endParaRPr sz="2400">
              <a:solidFill>
                <a:prstClr val="black"/>
              </a:solidFill>
              <a:latin typeface="Calibri"/>
            </a:endParaRPr>
          </a:p>
        </p:txBody>
      </p:sp>
      <p:sp>
        <p:nvSpPr>
          <p:cNvPr id="13" name="object 13"/>
          <p:cNvSpPr/>
          <p:nvPr/>
        </p:nvSpPr>
        <p:spPr>
          <a:xfrm>
            <a:off x="1008889" y="4101592"/>
            <a:ext cx="3036993" cy="0"/>
          </a:xfrm>
          <a:custGeom>
            <a:avLst/>
            <a:gdLst/>
            <a:ahLst/>
            <a:cxnLst/>
            <a:rect l="l" t="t" r="r" b="b"/>
            <a:pathLst>
              <a:path w="2277745">
                <a:moveTo>
                  <a:pt x="0" y="0"/>
                </a:moveTo>
                <a:lnTo>
                  <a:pt x="2277364" y="0"/>
                </a:lnTo>
              </a:path>
            </a:pathLst>
          </a:custGeom>
          <a:ln w="19050">
            <a:solidFill>
              <a:srgbClr val="4AB4E6"/>
            </a:solidFill>
          </a:ln>
        </p:spPr>
        <p:txBody>
          <a:bodyPr wrap="square" lIns="0" tIns="0" rIns="0" bIns="0" rtlCol="0"/>
          <a:lstStyle/>
          <a:p>
            <a:pPr defTabSz="1219170">
              <a:defRPr/>
            </a:pPr>
            <a:endParaRPr sz="2400">
              <a:solidFill>
                <a:prstClr val="black"/>
              </a:solidFill>
              <a:latin typeface="Calibri"/>
            </a:endParaRPr>
          </a:p>
        </p:txBody>
      </p:sp>
      <p:sp>
        <p:nvSpPr>
          <p:cNvPr id="14" name="object 14"/>
          <p:cNvSpPr/>
          <p:nvPr/>
        </p:nvSpPr>
        <p:spPr>
          <a:xfrm>
            <a:off x="7824215" y="1510792"/>
            <a:ext cx="3049693" cy="0"/>
          </a:xfrm>
          <a:custGeom>
            <a:avLst/>
            <a:gdLst/>
            <a:ahLst/>
            <a:cxnLst/>
            <a:rect l="l" t="t" r="r" b="b"/>
            <a:pathLst>
              <a:path w="2287270">
                <a:moveTo>
                  <a:pt x="0" y="0"/>
                </a:moveTo>
                <a:lnTo>
                  <a:pt x="2286762" y="0"/>
                </a:lnTo>
              </a:path>
            </a:pathLst>
          </a:custGeom>
          <a:ln w="19050">
            <a:solidFill>
              <a:srgbClr val="A885D7"/>
            </a:solidFill>
          </a:ln>
        </p:spPr>
        <p:txBody>
          <a:bodyPr wrap="square" lIns="0" tIns="0" rIns="0" bIns="0" rtlCol="0"/>
          <a:lstStyle/>
          <a:p>
            <a:pPr defTabSz="1219170">
              <a:defRPr/>
            </a:pPr>
            <a:endParaRPr sz="2400">
              <a:solidFill>
                <a:prstClr val="black"/>
              </a:solidFill>
              <a:latin typeface="Calibri"/>
            </a:endParaRPr>
          </a:p>
        </p:txBody>
      </p:sp>
      <p:sp>
        <p:nvSpPr>
          <p:cNvPr id="15" name="object 15"/>
          <p:cNvSpPr/>
          <p:nvPr/>
        </p:nvSpPr>
        <p:spPr>
          <a:xfrm>
            <a:off x="7824215" y="4101592"/>
            <a:ext cx="3049693" cy="0"/>
          </a:xfrm>
          <a:custGeom>
            <a:avLst/>
            <a:gdLst/>
            <a:ahLst/>
            <a:cxnLst/>
            <a:rect l="l" t="t" r="r" b="b"/>
            <a:pathLst>
              <a:path w="2287270">
                <a:moveTo>
                  <a:pt x="0" y="0"/>
                </a:moveTo>
                <a:lnTo>
                  <a:pt x="2286762" y="0"/>
                </a:lnTo>
              </a:path>
            </a:pathLst>
          </a:custGeom>
          <a:ln w="19050">
            <a:solidFill>
              <a:srgbClr val="FFB4E6"/>
            </a:solidFill>
          </a:ln>
        </p:spPr>
        <p:txBody>
          <a:bodyPr wrap="square" lIns="0" tIns="0" rIns="0" bIns="0" rtlCol="0"/>
          <a:lstStyle/>
          <a:p>
            <a:pPr defTabSz="1219170">
              <a:defRPr/>
            </a:pPr>
            <a:endParaRPr sz="2400">
              <a:solidFill>
                <a:prstClr val="black"/>
              </a:solidFill>
              <a:latin typeface="Calibri"/>
            </a:endParaRPr>
          </a:p>
        </p:txBody>
      </p:sp>
      <p:sp>
        <p:nvSpPr>
          <p:cNvPr id="16" name="object 16"/>
          <p:cNvSpPr/>
          <p:nvPr/>
        </p:nvSpPr>
        <p:spPr>
          <a:xfrm>
            <a:off x="5137913" y="3237992"/>
            <a:ext cx="1536700" cy="0"/>
          </a:xfrm>
          <a:custGeom>
            <a:avLst/>
            <a:gdLst/>
            <a:ahLst/>
            <a:cxnLst/>
            <a:rect l="l" t="t" r="r" b="b"/>
            <a:pathLst>
              <a:path w="1152525">
                <a:moveTo>
                  <a:pt x="0" y="0"/>
                </a:moveTo>
                <a:lnTo>
                  <a:pt x="1152143" y="0"/>
                </a:lnTo>
              </a:path>
            </a:pathLst>
          </a:custGeom>
          <a:ln w="19050">
            <a:solidFill>
              <a:srgbClr val="50BD86"/>
            </a:solidFill>
          </a:ln>
        </p:spPr>
        <p:txBody>
          <a:bodyPr wrap="square" lIns="0" tIns="0" rIns="0" bIns="0" rtlCol="0"/>
          <a:lstStyle/>
          <a:p>
            <a:pPr defTabSz="1219170">
              <a:defRPr/>
            </a:pPr>
            <a:endParaRPr sz="2400">
              <a:solidFill>
                <a:prstClr val="black"/>
              </a:solidFill>
              <a:latin typeface="Calibri"/>
            </a:endParaRPr>
          </a:p>
        </p:txBody>
      </p:sp>
      <p:sp>
        <p:nvSpPr>
          <p:cNvPr id="17" name="object 17"/>
          <p:cNvSpPr/>
          <p:nvPr/>
        </p:nvSpPr>
        <p:spPr>
          <a:xfrm>
            <a:off x="5137913" y="4581144"/>
            <a:ext cx="1536700" cy="0"/>
          </a:xfrm>
          <a:custGeom>
            <a:avLst/>
            <a:gdLst/>
            <a:ahLst/>
            <a:cxnLst/>
            <a:rect l="l" t="t" r="r" b="b"/>
            <a:pathLst>
              <a:path w="1152525">
                <a:moveTo>
                  <a:pt x="0" y="0"/>
                </a:moveTo>
                <a:lnTo>
                  <a:pt x="1152143" y="0"/>
                </a:lnTo>
              </a:path>
            </a:pathLst>
          </a:custGeom>
          <a:ln w="19050">
            <a:solidFill>
              <a:srgbClr val="50BD86"/>
            </a:solidFill>
          </a:ln>
        </p:spPr>
        <p:txBody>
          <a:bodyPr wrap="square" lIns="0" tIns="0" rIns="0" bIns="0" rtlCol="0"/>
          <a:lstStyle/>
          <a:p>
            <a:pPr defTabSz="1219170">
              <a:defRPr/>
            </a:pPr>
            <a:endParaRPr sz="2400">
              <a:solidFill>
                <a:prstClr val="black"/>
              </a:solidFill>
              <a:latin typeface="Calibri"/>
            </a:endParaRPr>
          </a:p>
        </p:txBody>
      </p:sp>
      <p:sp>
        <p:nvSpPr>
          <p:cNvPr id="18" name="Espace réservé du numéro de diapositive 3">
            <a:extLst>
              <a:ext uri="{FF2B5EF4-FFF2-40B4-BE49-F238E27FC236}">
                <a16:creationId xmlns:a16="http://schemas.microsoft.com/office/drawing/2014/main" id="{EE4B1F65-2B8E-434C-B4A8-EFBB3392A415}"/>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20</a:t>
            </a:fld>
            <a:endParaRPr lang="fr-FR" altLang="fr-FR">
              <a:latin typeface="Arial" panose="020B0604020202020204" pitchFamily="34" charset="0"/>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9B9171-C76D-4E7E-87D9-DEB625A31912}"/>
              </a:ext>
            </a:extLst>
          </p:cNvPr>
          <p:cNvSpPr>
            <a:spLocks noGrp="1"/>
          </p:cNvSpPr>
          <p:nvPr>
            <p:ph type="title"/>
          </p:nvPr>
        </p:nvSpPr>
        <p:spPr>
          <a:xfrm>
            <a:off x="304800" y="177801"/>
            <a:ext cx="11353800" cy="328295"/>
          </a:xfrm>
        </p:spPr>
        <p:txBody>
          <a:bodyPr/>
          <a:lstStyle/>
          <a:p>
            <a:r>
              <a:rPr lang="fr-FR" dirty="0"/>
              <a:t>Orange Grand Nord Est</a:t>
            </a:r>
          </a:p>
        </p:txBody>
      </p:sp>
      <p:pic>
        <p:nvPicPr>
          <p:cNvPr id="6" name="Image 5">
            <a:extLst>
              <a:ext uri="{FF2B5EF4-FFF2-40B4-BE49-F238E27FC236}">
                <a16:creationId xmlns:a16="http://schemas.microsoft.com/office/drawing/2014/main" id="{E1C18433-D513-47DB-8B30-8604578ADDF3}"/>
              </a:ext>
            </a:extLst>
          </p:cNvPr>
          <p:cNvPicPr>
            <a:picLocks noChangeAspect="1"/>
          </p:cNvPicPr>
          <p:nvPr/>
        </p:nvPicPr>
        <p:blipFill>
          <a:blip r:embed="rId4"/>
          <a:stretch>
            <a:fillRect/>
          </a:stretch>
        </p:blipFill>
        <p:spPr>
          <a:xfrm>
            <a:off x="289017" y="685800"/>
            <a:ext cx="10464800" cy="5793925"/>
          </a:xfrm>
          <a:prstGeom prst="rect">
            <a:avLst/>
          </a:prstGeom>
        </p:spPr>
      </p:pic>
      <p:pic>
        <p:nvPicPr>
          <p:cNvPr id="7" name="Image 6">
            <a:extLst>
              <a:ext uri="{FF2B5EF4-FFF2-40B4-BE49-F238E27FC236}">
                <a16:creationId xmlns:a16="http://schemas.microsoft.com/office/drawing/2014/main" id="{FC09FA45-4963-4A2B-B46B-B5E2BF5E202D}"/>
              </a:ext>
            </a:extLst>
          </p:cNvPr>
          <p:cNvPicPr>
            <a:picLocks noChangeAspect="1"/>
          </p:cNvPicPr>
          <p:nvPr/>
        </p:nvPicPr>
        <p:blipFill>
          <a:blip r:embed="rId5"/>
          <a:stretch>
            <a:fillRect/>
          </a:stretch>
        </p:blipFill>
        <p:spPr>
          <a:xfrm>
            <a:off x="9347200" y="6086560"/>
            <a:ext cx="1755800" cy="365792"/>
          </a:xfrm>
          <a:prstGeom prst="rect">
            <a:avLst/>
          </a:prstGeom>
        </p:spPr>
      </p:pic>
      <p:sp>
        <p:nvSpPr>
          <p:cNvPr id="8" name="ZoneTexte 7">
            <a:extLst>
              <a:ext uri="{FF2B5EF4-FFF2-40B4-BE49-F238E27FC236}">
                <a16:creationId xmlns:a16="http://schemas.microsoft.com/office/drawing/2014/main" id="{CC3E5A11-AC41-478D-8B6C-053752862A7E}"/>
              </a:ext>
            </a:extLst>
          </p:cNvPr>
          <p:cNvSpPr txBox="1"/>
          <p:nvPr/>
        </p:nvSpPr>
        <p:spPr>
          <a:xfrm>
            <a:off x="4224937" y="5442709"/>
            <a:ext cx="6703472" cy="328231"/>
          </a:xfrm>
          <a:prstGeom prst="rect">
            <a:avLst/>
          </a:prstGeom>
        </p:spPr>
        <p:txBody>
          <a:bodyPr wrap="square" lIns="0" tIns="0" rIns="0" bIns="0" rtlCol="0">
            <a:spAutoFit/>
          </a:bodyPr>
          <a:lstStyle/>
          <a:p>
            <a:pPr defTabSz="1219170"/>
            <a:r>
              <a:rPr lang="fr-FR" sz="2133" b="1" dirty="0">
                <a:solidFill>
                  <a:prstClr val="black"/>
                </a:solidFill>
                <a:latin typeface="Helvetica 75 Bold" panose="020B0804020202020204" pitchFamily="34" charset="0"/>
              </a:rPr>
              <a:t>7000 femmes et hommes répartis sur 9 territoires </a:t>
            </a:r>
          </a:p>
        </p:txBody>
      </p:sp>
      <p:sp>
        <p:nvSpPr>
          <p:cNvPr id="9" name="Espace réservé du numéro de diapositive 3">
            <a:extLst>
              <a:ext uri="{FF2B5EF4-FFF2-40B4-BE49-F238E27FC236}">
                <a16:creationId xmlns:a16="http://schemas.microsoft.com/office/drawing/2014/main" id="{150FA79A-BAF3-440B-92A3-D068F03BE075}"/>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21</a:t>
            </a:fld>
            <a:endParaRPr lang="fr-FR" altLang="fr-FR">
              <a:latin typeface="Arial" panose="020B0604020202020204" pitchFamily="34" charset="0"/>
            </a:endParaRPr>
          </a:p>
        </p:txBody>
      </p:sp>
    </p:spTree>
    <p:custDataLst>
      <p:tags r:id="rId1"/>
    </p:custDataLst>
    <p:extLst>
      <p:ext uri="{BB962C8B-B14F-4D97-AF65-F5344CB8AC3E}">
        <p14:creationId xmlns:p14="http://schemas.microsoft.com/office/powerpoint/2010/main" val="277921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9B9171-C76D-4E7E-87D9-DEB625A31912}"/>
              </a:ext>
            </a:extLst>
          </p:cNvPr>
          <p:cNvSpPr>
            <a:spLocks noGrp="1"/>
          </p:cNvSpPr>
          <p:nvPr>
            <p:ph type="title"/>
          </p:nvPr>
        </p:nvSpPr>
        <p:spPr>
          <a:xfrm>
            <a:off x="304800" y="177801"/>
            <a:ext cx="11353800" cy="328295"/>
          </a:xfrm>
        </p:spPr>
        <p:txBody>
          <a:bodyPr/>
          <a:lstStyle/>
          <a:p>
            <a:r>
              <a:rPr lang="fr-FR" dirty="0"/>
              <a:t>Orange Grand Nord Est</a:t>
            </a:r>
          </a:p>
        </p:txBody>
      </p:sp>
      <p:pic>
        <p:nvPicPr>
          <p:cNvPr id="2" name="Image 1">
            <a:extLst>
              <a:ext uri="{FF2B5EF4-FFF2-40B4-BE49-F238E27FC236}">
                <a16:creationId xmlns:a16="http://schemas.microsoft.com/office/drawing/2014/main" id="{ACDCF63B-CE82-4D8B-B8B3-F0A77DC65F2D}"/>
              </a:ext>
            </a:extLst>
          </p:cNvPr>
          <p:cNvPicPr>
            <a:picLocks noChangeAspect="1"/>
          </p:cNvPicPr>
          <p:nvPr/>
        </p:nvPicPr>
        <p:blipFill>
          <a:blip r:embed="rId3"/>
          <a:stretch>
            <a:fillRect/>
          </a:stretch>
        </p:blipFill>
        <p:spPr>
          <a:xfrm>
            <a:off x="0" y="535933"/>
            <a:ext cx="11074400" cy="6190771"/>
          </a:xfrm>
          <a:prstGeom prst="rect">
            <a:avLst/>
          </a:prstGeom>
        </p:spPr>
      </p:pic>
      <p:sp>
        <p:nvSpPr>
          <p:cNvPr id="3" name="Rectangle 2">
            <a:extLst>
              <a:ext uri="{FF2B5EF4-FFF2-40B4-BE49-F238E27FC236}">
                <a16:creationId xmlns:a16="http://schemas.microsoft.com/office/drawing/2014/main" id="{1F8B68AF-6DB4-4552-A667-DFEB1514C134}"/>
              </a:ext>
            </a:extLst>
          </p:cNvPr>
          <p:cNvSpPr/>
          <p:nvPr/>
        </p:nvSpPr>
        <p:spPr>
          <a:xfrm>
            <a:off x="9448800" y="6172201"/>
            <a:ext cx="1727200" cy="328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prstClr val="white"/>
              </a:solidFill>
              <a:latin typeface="Calibri"/>
            </a:endParaRPr>
          </a:p>
        </p:txBody>
      </p:sp>
      <p:sp>
        <p:nvSpPr>
          <p:cNvPr id="5" name="Espace réservé du numéro de diapositive 3">
            <a:extLst>
              <a:ext uri="{FF2B5EF4-FFF2-40B4-BE49-F238E27FC236}">
                <a16:creationId xmlns:a16="http://schemas.microsoft.com/office/drawing/2014/main" id="{D2E24AE8-3B5F-4AD8-908B-81134E7C0247}"/>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22</a:t>
            </a:fld>
            <a:endParaRPr lang="fr-FR" altLang="fr-FR">
              <a:latin typeface="Arial" panose="020B0604020202020204" pitchFamily="34" charset="0"/>
            </a:endParaRPr>
          </a:p>
        </p:txBody>
      </p:sp>
    </p:spTree>
    <p:custDataLst>
      <p:tags r:id="rId1"/>
    </p:custDataLst>
    <p:extLst>
      <p:ext uri="{BB962C8B-B14F-4D97-AF65-F5344CB8AC3E}">
        <p14:creationId xmlns:p14="http://schemas.microsoft.com/office/powerpoint/2010/main" val="1924718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2133" dirty="0">
              <a:solidFill>
                <a:srgbClr val="000000"/>
              </a:solidFill>
              <a:latin typeface="Helvetica 75 Bold"/>
            </a:endParaRPr>
          </a:p>
        </p:txBody>
      </p:sp>
      <p:grpSp>
        <p:nvGrpSpPr>
          <p:cNvPr id="2" name="Groupe 1"/>
          <p:cNvGrpSpPr/>
          <p:nvPr/>
        </p:nvGrpSpPr>
        <p:grpSpPr>
          <a:xfrm>
            <a:off x="1104489" y="2036846"/>
            <a:ext cx="9983025" cy="2784309"/>
            <a:chOff x="685131" y="915566"/>
            <a:chExt cx="7487269" cy="2088232"/>
          </a:xfrm>
        </p:grpSpPr>
        <p:sp>
          <p:nvSpPr>
            <p:cNvPr id="12" name="Rectangle 11"/>
            <p:cNvSpPr/>
            <p:nvPr/>
          </p:nvSpPr>
          <p:spPr>
            <a:xfrm>
              <a:off x="829147" y="1038674"/>
              <a:ext cx="7335688" cy="1461068"/>
            </a:xfrm>
            <a:prstGeom prst="rect">
              <a:avLst/>
            </a:prstGeom>
          </p:spPr>
          <p:txBody>
            <a:bodyPr wrap="square" numCol="2" spcCol="360000">
              <a:noAutofit/>
            </a:bodyPr>
            <a:lstStyle/>
            <a:p>
              <a:pPr marL="457189" indent="-457189" defTabSz="1219170">
                <a:buFontTx/>
                <a:buAutoNum type="arabicPeriod"/>
                <a:defRPr/>
              </a:pPr>
              <a:r>
                <a:rPr lang="fr-FR" sz="2400" dirty="0">
                  <a:solidFill>
                    <a:srgbClr val="FF7900"/>
                  </a:solidFill>
                  <a:latin typeface="Helvetica 75 Bold"/>
                </a:rPr>
                <a:t>Travailler mieux ensemble </a:t>
              </a:r>
              <a:r>
                <a:rPr lang="fr-FR" sz="1867" dirty="0">
                  <a:solidFill>
                    <a:srgbClr val="000000"/>
                  </a:solidFill>
                  <a:latin typeface="Helvetica 75 Bold"/>
                </a:rPr>
                <a:t>au service d'une meilleure efficacité</a:t>
              </a:r>
            </a:p>
            <a:p>
              <a:pPr marL="457189" indent="-457189" defTabSz="1219170">
                <a:buFontTx/>
                <a:buAutoNum type="arabicPeriod"/>
                <a:defRPr/>
              </a:pPr>
              <a:endParaRPr lang="fr-FR" sz="2400" dirty="0">
                <a:solidFill>
                  <a:srgbClr val="000000"/>
                </a:solidFill>
                <a:latin typeface="Helvetica 75 Bold"/>
              </a:endParaRPr>
            </a:p>
            <a:p>
              <a:pPr marL="457189" indent="-457189" defTabSz="1219170">
                <a:buFontTx/>
                <a:buAutoNum type="arabicPeriod"/>
                <a:defRPr/>
              </a:pPr>
              <a:r>
                <a:rPr lang="fr-FR" sz="2400" dirty="0">
                  <a:solidFill>
                    <a:srgbClr val="FF7900"/>
                  </a:solidFill>
                  <a:latin typeface="Helvetica 75 Bold"/>
                </a:rPr>
                <a:t>Ancrer le digital dans notre quotidien</a:t>
              </a:r>
            </a:p>
            <a:p>
              <a:pPr marL="457189" indent="-457189" defTabSz="1219170">
                <a:buFontTx/>
                <a:buAutoNum type="arabicPeriod"/>
                <a:defRPr/>
              </a:pPr>
              <a:endParaRPr lang="fr-FR" sz="2400" dirty="0">
                <a:solidFill>
                  <a:srgbClr val="FF7900"/>
                </a:solidFill>
                <a:latin typeface="Helvetica 75 Bold"/>
              </a:endParaRPr>
            </a:p>
            <a:p>
              <a:pPr marL="457189" indent="-457189" defTabSz="1219170">
                <a:buFontTx/>
                <a:buAutoNum type="arabicPeriod"/>
                <a:defRPr/>
              </a:pPr>
              <a:endParaRPr lang="fr-FR" sz="1867" dirty="0">
                <a:solidFill>
                  <a:srgbClr val="000000"/>
                </a:solidFill>
                <a:latin typeface="Helvetica 75 Bold"/>
              </a:endParaRPr>
            </a:p>
            <a:p>
              <a:pPr marL="457189" indent="-457189" defTabSz="1219170">
                <a:buFontTx/>
                <a:buAutoNum type="arabicPeriod"/>
                <a:defRPr/>
              </a:pPr>
              <a:r>
                <a:rPr lang="fr-FR" sz="2400" dirty="0">
                  <a:solidFill>
                    <a:srgbClr val="FF7900"/>
                  </a:solidFill>
                  <a:latin typeface="Helvetica 75 Bold"/>
                </a:rPr>
                <a:t>Faire des mailles une réussite</a:t>
              </a:r>
            </a:p>
            <a:p>
              <a:pPr marL="457189" indent="-457189" defTabSz="1219170">
                <a:buFontTx/>
                <a:buAutoNum type="arabicPeriod"/>
                <a:defRPr/>
              </a:pPr>
              <a:endParaRPr lang="fr-FR" sz="2400" dirty="0">
                <a:solidFill>
                  <a:srgbClr val="FF7900"/>
                </a:solidFill>
                <a:latin typeface="Helvetica 75 Bold"/>
              </a:endParaRPr>
            </a:p>
            <a:p>
              <a:pPr marL="457189" indent="-457189" defTabSz="1219170">
                <a:buFontTx/>
                <a:buAutoNum type="arabicPeriod"/>
                <a:defRPr/>
              </a:pPr>
              <a:r>
                <a:rPr lang="fr-FR" sz="2400" dirty="0">
                  <a:solidFill>
                    <a:srgbClr val="FF7900"/>
                  </a:solidFill>
                  <a:latin typeface="Helvetica 75 Bold"/>
                </a:rPr>
                <a:t>Accompagner chaque salarié et chaque manager </a:t>
              </a:r>
              <a:r>
                <a:rPr lang="fr-FR" sz="1867" dirty="0">
                  <a:solidFill>
                    <a:srgbClr val="000000"/>
                  </a:solidFill>
                  <a:latin typeface="Helvetica 75 Bold"/>
                </a:rPr>
                <a:t>au service de la transformation et de la performance</a:t>
              </a:r>
            </a:p>
          </p:txBody>
        </p:sp>
        <p:sp>
          <p:nvSpPr>
            <p:cNvPr id="18" name="Parenthèse ouvrante 17"/>
            <p:cNvSpPr/>
            <p:nvPr/>
          </p:nvSpPr>
          <p:spPr>
            <a:xfrm>
              <a:off x="685131" y="915566"/>
              <a:ext cx="288032" cy="2088232"/>
            </a:xfrm>
            <a:prstGeom prst="leftBracket">
              <a:avLst>
                <a:gd name="adj" fmla="val 0"/>
              </a:avLst>
            </a:prstGeom>
            <a:ln w="38100">
              <a:solidFill>
                <a:srgbClr val="FF79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defRPr/>
              </a:pPr>
              <a:endParaRPr lang="fr-FR" sz="2400">
                <a:solidFill>
                  <a:srgbClr val="000000"/>
                </a:solidFill>
                <a:latin typeface="Helvetica 75 Bold"/>
              </a:endParaRPr>
            </a:p>
          </p:txBody>
        </p:sp>
        <p:sp>
          <p:nvSpPr>
            <p:cNvPr id="19" name="Parenthèse ouvrante 18"/>
            <p:cNvSpPr/>
            <p:nvPr/>
          </p:nvSpPr>
          <p:spPr>
            <a:xfrm flipH="1">
              <a:off x="7884368" y="915566"/>
              <a:ext cx="288032" cy="2088232"/>
            </a:xfrm>
            <a:prstGeom prst="leftBracket">
              <a:avLst>
                <a:gd name="adj" fmla="val 0"/>
              </a:avLst>
            </a:prstGeom>
            <a:ln w="38100">
              <a:solidFill>
                <a:srgbClr val="FF79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defRPr/>
              </a:pPr>
              <a:endParaRPr lang="fr-FR" sz="2400">
                <a:solidFill>
                  <a:srgbClr val="000000"/>
                </a:solidFill>
                <a:latin typeface="Helvetica 75 Bold"/>
              </a:endParaRPr>
            </a:p>
          </p:txBody>
        </p:sp>
      </p:grpSp>
      <p:sp>
        <p:nvSpPr>
          <p:cNvPr id="16" name="Rectangle 15"/>
          <p:cNvSpPr/>
          <p:nvPr/>
        </p:nvSpPr>
        <p:spPr>
          <a:xfrm>
            <a:off x="1943467" y="472062"/>
            <a:ext cx="9133960" cy="461665"/>
          </a:xfrm>
          <a:prstGeom prst="rect">
            <a:avLst/>
          </a:prstGeom>
        </p:spPr>
        <p:txBody>
          <a:bodyPr wrap="square">
            <a:spAutoFit/>
          </a:bodyPr>
          <a:lstStyle/>
          <a:p>
            <a:pPr defTabSz="1219170">
              <a:defRPr/>
            </a:pPr>
            <a:r>
              <a:rPr lang="fr-FR" sz="2400" dirty="0">
                <a:solidFill>
                  <a:srgbClr val="000000"/>
                </a:solidFill>
                <a:latin typeface="Helvetica 75 Bold"/>
              </a:rPr>
              <a:t> DEFI : Coopérations et compétences : lignes d’opérations</a:t>
            </a:r>
          </a:p>
        </p:txBody>
      </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592" y="311251"/>
            <a:ext cx="768085" cy="814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descr="C:\Users\LWKW1701\Documents\2. PROJETS\ANCRAGE\PROJET EXECUTIF\Identité visuelle\Défi Majeur 3_RVB_200x2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67" y="394283"/>
            <a:ext cx="648000" cy="648000"/>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numéro de diapositive 3">
            <a:extLst>
              <a:ext uri="{FF2B5EF4-FFF2-40B4-BE49-F238E27FC236}">
                <a16:creationId xmlns:a16="http://schemas.microsoft.com/office/drawing/2014/main" id="{4453D18D-243D-4F69-A324-1AF0E436435A}"/>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23</a:t>
            </a:fld>
            <a:endParaRPr lang="fr-FR" altLang="fr-FR">
              <a:latin typeface="Arial" panose="020B0604020202020204" pitchFamily="34" charset="0"/>
            </a:endParaRPr>
          </a:p>
        </p:txBody>
      </p:sp>
    </p:spTree>
    <p:custDataLst>
      <p:tags r:id="rId1"/>
    </p:custDataLst>
    <p:extLst>
      <p:ext uri="{BB962C8B-B14F-4D97-AF65-F5344CB8AC3E}">
        <p14:creationId xmlns:p14="http://schemas.microsoft.com/office/powerpoint/2010/main" val="135170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2133" dirty="0">
              <a:solidFill>
                <a:srgbClr val="000000"/>
              </a:solidFill>
              <a:latin typeface="Helvetica 75 Bold"/>
            </a:endParaRPr>
          </a:p>
        </p:txBody>
      </p:sp>
      <p:grpSp>
        <p:nvGrpSpPr>
          <p:cNvPr id="2" name="Groupe 1"/>
          <p:cNvGrpSpPr/>
          <p:nvPr/>
        </p:nvGrpSpPr>
        <p:grpSpPr>
          <a:xfrm>
            <a:off x="2459766" y="2647149"/>
            <a:ext cx="7188629" cy="1563701"/>
            <a:chOff x="1772816" y="1831022"/>
            <a:chExt cx="5391472" cy="1172776"/>
          </a:xfrm>
        </p:grpSpPr>
        <p:sp>
          <p:nvSpPr>
            <p:cNvPr id="7" name="Rectangle 6"/>
            <p:cNvSpPr/>
            <p:nvPr/>
          </p:nvSpPr>
          <p:spPr>
            <a:xfrm>
              <a:off x="1832992" y="2200478"/>
              <a:ext cx="5310336" cy="346249"/>
            </a:xfrm>
            <a:prstGeom prst="rect">
              <a:avLst/>
            </a:prstGeom>
          </p:spPr>
          <p:txBody>
            <a:bodyPr wrap="square">
              <a:spAutoFit/>
            </a:bodyPr>
            <a:lstStyle/>
            <a:p>
              <a:pPr algn="ctr" defTabSz="1219170">
                <a:defRPr/>
              </a:pPr>
              <a:r>
                <a:rPr lang="fr-FR" sz="2400" dirty="0">
                  <a:solidFill>
                    <a:srgbClr val="000000"/>
                  </a:solidFill>
                  <a:latin typeface="Helvetica 75 Bold"/>
                </a:rPr>
                <a:t>Focus sur l’accompagnement des managers</a:t>
              </a:r>
            </a:p>
          </p:txBody>
        </p:sp>
        <p:sp>
          <p:nvSpPr>
            <p:cNvPr id="9" name="Parenthèse ouvrante 8"/>
            <p:cNvSpPr/>
            <p:nvPr/>
          </p:nvSpPr>
          <p:spPr>
            <a:xfrm>
              <a:off x="1772816" y="1831022"/>
              <a:ext cx="288032" cy="1172776"/>
            </a:xfrm>
            <a:prstGeom prst="leftBracket">
              <a:avLst>
                <a:gd name="adj" fmla="val 0"/>
              </a:avLst>
            </a:prstGeom>
            <a:ln w="38100">
              <a:solidFill>
                <a:srgbClr val="FF79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defRPr/>
              </a:pPr>
              <a:endParaRPr lang="fr-FR" sz="2400">
                <a:solidFill>
                  <a:srgbClr val="000000"/>
                </a:solidFill>
                <a:latin typeface="Helvetica 75 Bold"/>
              </a:endParaRPr>
            </a:p>
          </p:txBody>
        </p:sp>
        <p:sp>
          <p:nvSpPr>
            <p:cNvPr id="10" name="Parenthèse ouvrante 9"/>
            <p:cNvSpPr/>
            <p:nvPr/>
          </p:nvSpPr>
          <p:spPr>
            <a:xfrm flipH="1">
              <a:off x="6876256" y="1831022"/>
              <a:ext cx="288032" cy="1172776"/>
            </a:xfrm>
            <a:prstGeom prst="leftBracket">
              <a:avLst>
                <a:gd name="adj" fmla="val 0"/>
              </a:avLst>
            </a:prstGeom>
            <a:ln w="38100">
              <a:solidFill>
                <a:srgbClr val="FF79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defRPr/>
              </a:pPr>
              <a:endParaRPr lang="fr-FR" sz="2400">
                <a:solidFill>
                  <a:srgbClr val="000000"/>
                </a:solidFill>
                <a:latin typeface="Helvetica 75 Bold"/>
              </a:endParaRPr>
            </a:p>
          </p:txBody>
        </p:sp>
      </p:grpSp>
      <p:sp>
        <p:nvSpPr>
          <p:cNvPr id="11" name="Rectangle 10"/>
          <p:cNvSpPr/>
          <p:nvPr/>
        </p:nvSpPr>
        <p:spPr>
          <a:xfrm>
            <a:off x="1943467" y="472062"/>
            <a:ext cx="7788768" cy="461665"/>
          </a:xfrm>
          <a:prstGeom prst="rect">
            <a:avLst/>
          </a:prstGeom>
        </p:spPr>
        <p:txBody>
          <a:bodyPr wrap="square">
            <a:spAutoFit/>
          </a:bodyPr>
          <a:lstStyle/>
          <a:p>
            <a:pPr defTabSz="1219170">
              <a:defRPr/>
            </a:pPr>
            <a:r>
              <a:rPr lang="fr-FR" sz="2400" dirty="0">
                <a:solidFill>
                  <a:srgbClr val="000000"/>
                </a:solidFill>
                <a:latin typeface="Helvetica 75 Bold"/>
              </a:rPr>
              <a:t>Coopérations et compétences : ambition</a:t>
            </a:r>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592" y="311251"/>
            <a:ext cx="768085" cy="814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descr="C:\Users\LWKW1701\Documents\2. PROJETS\ANCRAGE\PROJET EXECUTIF\Identité visuelle\Défi Majeur 3_RVB_200x2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67" y="394283"/>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exte de remplacement généré par une machine :&#10;La symétrie des attentions et les 5 toujours &#10;Toujours bienvenu &#10;Toujours bienvenu &#10;Toujours écouté &#10;Toujours pris en charge &#10;Toujours conseillé &#10;au mieux de mes intérêts &#10;n service de qualit &#10;pour les clients &#10;n service de qualit &#10;pour les salariés &#10;Une expérience &#10;client qui créé &#10;de la valeur &#10;Symétrie &#10;des &#10;attentions &#10;Alignons nos &#10;intentions &#10;Une expérience &#10;salarié qui créé &#10;de la valeur &#10;Toujours écouté &#10;Toujours accompagné &#10;Toujours en capacité &#10;de pouvoir agir &#10;Toujours sûr de bénéficier &#10;d'une solution efficace &#10;Toujours sûr du &#10;sens de mon action ">
            <a:extLst>
              <a:ext uri="{FF2B5EF4-FFF2-40B4-BE49-F238E27FC236}">
                <a16:creationId xmlns:a16="http://schemas.microsoft.com/office/drawing/2014/main" id="{8B402AE1-9F83-457B-826F-B8474C291C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12192000" cy="687590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156B1C63-D3DD-4A86-AB3C-4F17594F21E2}"/>
              </a:ext>
            </a:extLst>
          </p:cNvPr>
          <p:cNvSpPr txBox="1"/>
          <p:nvPr/>
        </p:nvSpPr>
        <p:spPr>
          <a:xfrm>
            <a:off x="9448800" y="184803"/>
            <a:ext cx="2413744" cy="328231"/>
          </a:xfrm>
          <a:prstGeom prst="rect">
            <a:avLst/>
          </a:prstGeom>
        </p:spPr>
        <p:txBody>
          <a:bodyPr wrap="square" lIns="0" tIns="0" rIns="0" bIns="0" rtlCol="0">
            <a:spAutoFit/>
          </a:bodyPr>
          <a:lstStyle/>
          <a:p>
            <a:pPr defTabSz="1219170"/>
            <a:r>
              <a:rPr lang="fr-FR" sz="2133" dirty="0">
                <a:solidFill>
                  <a:srgbClr val="FFFFFF"/>
                </a:solidFill>
                <a:latin typeface="Helvetica 75 Bold"/>
              </a:rPr>
              <a:t>MANAGERS 2020</a:t>
            </a:r>
          </a:p>
        </p:txBody>
      </p:sp>
      <p:sp>
        <p:nvSpPr>
          <p:cNvPr id="15" name="Espace réservé du numéro de diapositive 3">
            <a:extLst>
              <a:ext uri="{FF2B5EF4-FFF2-40B4-BE49-F238E27FC236}">
                <a16:creationId xmlns:a16="http://schemas.microsoft.com/office/drawing/2014/main" id="{E31F17F8-8767-479C-A229-D4EAB0B8502B}"/>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24</a:t>
            </a:fld>
            <a:endParaRPr lang="fr-FR" altLang="fr-FR">
              <a:latin typeface="Arial" panose="020B0604020202020204" pitchFamily="34" charset="0"/>
            </a:endParaRPr>
          </a:p>
        </p:txBody>
      </p:sp>
    </p:spTree>
    <p:custDataLst>
      <p:tags r:id="rId1"/>
    </p:custDataLst>
    <p:extLst>
      <p:ext uri="{BB962C8B-B14F-4D97-AF65-F5344CB8AC3E}">
        <p14:creationId xmlns:p14="http://schemas.microsoft.com/office/powerpoint/2010/main" val="389330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Rectangle 33"/>
          <p:cNvSpPr/>
          <p:nvPr/>
        </p:nvSpPr>
        <p:spPr>
          <a:xfrm>
            <a:off x="592396" y="75937"/>
            <a:ext cx="11521280" cy="461665"/>
          </a:xfrm>
          <a:prstGeom prst="rect">
            <a:avLst/>
          </a:prstGeom>
          <a:noFill/>
        </p:spPr>
        <p:txBody>
          <a:bodyPr wrap="square" rtlCol="0">
            <a:spAutoFit/>
          </a:bodyPr>
          <a:lstStyle/>
          <a:p>
            <a:pPr defTabSz="1219170">
              <a:defRPr/>
            </a:pPr>
            <a:r>
              <a:rPr lang="fr-FR" sz="2400" dirty="0">
                <a:solidFill>
                  <a:srgbClr val="FF7900"/>
                </a:solidFill>
                <a:latin typeface="Helvetica 75 Bold"/>
              </a:rPr>
              <a:t>L’empreinte managériale </a:t>
            </a:r>
            <a:r>
              <a:rPr lang="fr-FR" sz="2400" dirty="0" err="1">
                <a:solidFill>
                  <a:srgbClr val="FF7900"/>
                </a:solidFill>
                <a:latin typeface="Helvetica 75 Bold"/>
              </a:rPr>
              <a:t>OrangeFrance</a:t>
            </a:r>
            <a:endParaRPr lang="fr-FR" sz="2400" dirty="0">
              <a:solidFill>
                <a:srgbClr val="FF7900"/>
              </a:solidFill>
              <a:latin typeface="Helvetica 75 Bold"/>
            </a:endParaRPr>
          </a:p>
        </p:txBody>
      </p:sp>
      <p:pic>
        <p:nvPicPr>
          <p:cNvPr id="16" name="Image 15">
            <a:extLst>
              <a:ext uri="{FF2B5EF4-FFF2-40B4-BE49-F238E27FC236}">
                <a16:creationId xmlns:a16="http://schemas.microsoft.com/office/drawing/2014/main" id="{0E8E0D3C-7CF2-4ECE-A312-1F7C8F4789BF}"/>
              </a:ext>
            </a:extLst>
          </p:cNvPr>
          <p:cNvPicPr>
            <a:picLocks noChangeAspect="1"/>
          </p:cNvPicPr>
          <p:nvPr/>
        </p:nvPicPr>
        <p:blipFill>
          <a:blip r:embed="rId5"/>
          <a:stretch>
            <a:fillRect/>
          </a:stretch>
        </p:blipFill>
        <p:spPr>
          <a:xfrm>
            <a:off x="517574" y="760384"/>
            <a:ext cx="6236031" cy="5792225"/>
          </a:xfrm>
          <a:prstGeom prst="rect">
            <a:avLst/>
          </a:prstGeom>
        </p:spPr>
      </p:pic>
      <p:pic>
        <p:nvPicPr>
          <p:cNvPr id="18" name="Image 17">
            <a:extLst>
              <a:ext uri="{FF2B5EF4-FFF2-40B4-BE49-F238E27FC236}">
                <a16:creationId xmlns:a16="http://schemas.microsoft.com/office/drawing/2014/main" id="{1752AE38-DF88-4E11-A253-7D035F9FF59E}"/>
              </a:ext>
            </a:extLst>
          </p:cNvPr>
          <p:cNvPicPr>
            <a:picLocks noChangeAspect="1"/>
          </p:cNvPicPr>
          <p:nvPr/>
        </p:nvPicPr>
        <p:blipFill>
          <a:blip r:embed="rId6"/>
          <a:stretch>
            <a:fillRect/>
          </a:stretch>
        </p:blipFill>
        <p:spPr>
          <a:xfrm>
            <a:off x="7248128" y="1125906"/>
            <a:ext cx="4426299" cy="5061181"/>
          </a:xfrm>
          <a:prstGeom prst="rect">
            <a:avLst/>
          </a:prstGeom>
        </p:spPr>
      </p:pic>
      <p:sp>
        <p:nvSpPr>
          <p:cNvPr id="5" name="Espace réservé du numéro de diapositive 3">
            <a:extLst>
              <a:ext uri="{FF2B5EF4-FFF2-40B4-BE49-F238E27FC236}">
                <a16:creationId xmlns:a16="http://schemas.microsoft.com/office/drawing/2014/main" id="{52E4E363-94D0-4520-BD60-53E92CE51A72}"/>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25</a:t>
            </a:fld>
            <a:endParaRPr lang="fr-FR" altLang="fr-FR">
              <a:latin typeface="Arial" panose="020B0604020202020204" pitchFamily="34" charset="0"/>
            </a:endParaRPr>
          </a:p>
        </p:txBody>
      </p:sp>
    </p:spTree>
    <p:custDataLst>
      <p:tags r:id="rId2"/>
    </p:custDataLst>
    <p:extLst>
      <p:ext uri="{BB962C8B-B14F-4D97-AF65-F5344CB8AC3E}">
        <p14:creationId xmlns:p14="http://schemas.microsoft.com/office/powerpoint/2010/main" val="10829644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35360" y="1220755"/>
            <a:ext cx="9985109" cy="215444"/>
          </a:xfrm>
          <a:prstGeom prst="rect">
            <a:avLst/>
          </a:prstGeom>
        </p:spPr>
        <p:txBody>
          <a:bodyPr wrap="square" lIns="0" tIns="0" rIns="0" bIns="0" rtlCol="0">
            <a:spAutoFit/>
          </a:bodyPr>
          <a:lstStyle/>
          <a:p>
            <a:pPr defTabSz="1219170">
              <a:defRPr/>
            </a:pPr>
            <a:endParaRPr lang="fr-FR" sz="1400" dirty="0">
              <a:solidFill>
                <a:srgbClr val="000000"/>
              </a:solidFill>
              <a:latin typeface="Helvetica 75 Bold"/>
            </a:endParaRPr>
          </a:p>
        </p:txBody>
      </p:sp>
      <p:sp>
        <p:nvSpPr>
          <p:cNvPr id="6" name="ZoneTexte 5"/>
          <p:cNvSpPr txBox="1"/>
          <p:nvPr/>
        </p:nvSpPr>
        <p:spPr>
          <a:xfrm>
            <a:off x="527381" y="1604798"/>
            <a:ext cx="6336704" cy="4514762"/>
          </a:xfrm>
          <a:prstGeom prst="rect">
            <a:avLst/>
          </a:prstGeom>
        </p:spPr>
        <p:txBody>
          <a:bodyPr wrap="square" lIns="0" tIns="0" rIns="0" bIns="0" rtlCol="0">
            <a:spAutoFit/>
          </a:bodyPr>
          <a:lstStyle/>
          <a:p>
            <a:pPr defTabSz="1219170">
              <a:spcAft>
                <a:spcPts val="800"/>
              </a:spcAft>
              <a:buClr>
                <a:srgbClr val="FF7900"/>
              </a:buClr>
              <a:buSzPct val="100000"/>
              <a:defRPr/>
            </a:pPr>
            <a:r>
              <a:rPr lang="fr-FR" sz="2667" dirty="0">
                <a:solidFill>
                  <a:srgbClr val="000000"/>
                </a:solidFill>
                <a:latin typeface="Helvetica 55 Roman" panose="020B0604020202020204" pitchFamily="34" charset="0"/>
                <a:ea typeface="Calibri" panose="020F0502020204030204" pitchFamily="34" charset="0"/>
                <a:cs typeface="Times New Roman" panose="02020603050405020304" pitchFamily="18" charset="0"/>
              </a:rPr>
              <a:t>Pour faire face aux évolutions majeures d’Orange, la question des nouveaux fonctionnements, nécessite de penser la conduite de l’action et de la culture managériale d’une manière différente. Permettre une plus grande agilité ouvrant les marges de manœuvre des managers et des opérationnels à </a:t>
            </a:r>
            <a:r>
              <a:rPr lang="fr-FR" sz="2667" dirty="0">
                <a:solidFill>
                  <a:srgbClr val="FF7900"/>
                </a:solidFill>
                <a:latin typeface="Helvetica 55 Roman" panose="020B0604020202020204" pitchFamily="34" charset="0"/>
                <a:ea typeface="Calibri" panose="020F0502020204030204" pitchFamily="34" charset="0"/>
                <a:cs typeface="Times New Roman" panose="02020603050405020304" pitchFamily="18" charset="0"/>
              </a:rPr>
              <a:t>l’autonomie, l’innovation, l’initiative individuelle</a:t>
            </a:r>
            <a:r>
              <a:rPr lang="fr-FR" sz="2667" dirty="0">
                <a:solidFill>
                  <a:srgbClr val="000000"/>
                </a:solidFill>
                <a:latin typeface="Helvetica 55 Roman" panose="020B0604020202020204" pitchFamily="34" charset="0"/>
                <a:ea typeface="Calibri" panose="020F0502020204030204" pitchFamily="34" charset="0"/>
                <a:cs typeface="Times New Roman" panose="02020603050405020304" pitchFamily="18" charset="0"/>
              </a:rPr>
              <a:t> et, surtout, à </a:t>
            </a:r>
            <a:r>
              <a:rPr lang="fr-FR" sz="2667" dirty="0">
                <a:solidFill>
                  <a:srgbClr val="FF7900"/>
                </a:solidFill>
                <a:latin typeface="Helvetica 55 Roman" panose="020B0604020202020204" pitchFamily="34" charset="0"/>
                <a:ea typeface="Calibri" panose="020F0502020204030204" pitchFamily="34" charset="0"/>
                <a:cs typeface="Times New Roman" panose="02020603050405020304" pitchFamily="18" charset="0"/>
              </a:rPr>
              <a:t>l’intelligence collective et à l’</a:t>
            </a:r>
            <a:r>
              <a:rPr lang="fr-FR" sz="2667" dirty="0" err="1">
                <a:solidFill>
                  <a:srgbClr val="FF7900"/>
                </a:solidFill>
                <a:latin typeface="Helvetica 55 Roman" panose="020B0604020202020204" pitchFamily="34" charset="0"/>
                <a:ea typeface="Calibri" panose="020F0502020204030204" pitchFamily="34" charset="0"/>
                <a:cs typeface="Times New Roman" panose="02020603050405020304" pitchFamily="18" charset="0"/>
              </a:rPr>
              <a:t>apprenance</a:t>
            </a:r>
            <a:r>
              <a:rPr lang="fr-FR" sz="2667" dirty="0">
                <a:solidFill>
                  <a:srgbClr val="FF7900"/>
                </a:solidFill>
                <a:latin typeface="Helvetica 55 Roman" panose="020B0604020202020204" pitchFamily="34" charset="0"/>
                <a:ea typeface="Calibri" panose="020F0502020204030204" pitchFamily="34" charset="0"/>
                <a:cs typeface="Times New Roman" panose="02020603050405020304" pitchFamily="18" charset="0"/>
              </a:rPr>
              <a:t> en continu</a:t>
            </a:r>
            <a:r>
              <a:rPr lang="fr-FR" sz="2667" dirty="0">
                <a:solidFill>
                  <a:srgbClr val="000000"/>
                </a:solidFill>
                <a:latin typeface="Helvetica 55 Roman" panose="020B0604020202020204" pitchFamily="34" charset="0"/>
                <a:ea typeface="Calibri" panose="020F0502020204030204" pitchFamily="34" charset="0"/>
                <a:cs typeface="Times New Roman" panose="02020603050405020304" pitchFamily="18" charset="0"/>
              </a:rPr>
              <a:t>.</a:t>
            </a:r>
            <a:endParaRPr lang="fr-FR" sz="1200" dirty="0">
              <a:solidFill>
                <a:srgbClr val="000000"/>
              </a:solidFill>
              <a:latin typeface="Helvetica 55 Roman" panose="020B0604020202020204" pitchFamily="34" charset="0"/>
            </a:endParaRPr>
          </a:p>
        </p:txBody>
      </p:sp>
      <p:sp>
        <p:nvSpPr>
          <p:cNvPr id="5" name="ZoneTexte 4">
            <a:extLst>
              <a:ext uri="{FF2B5EF4-FFF2-40B4-BE49-F238E27FC236}">
                <a16:creationId xmlns:a16="http://schemas.microsoft.com/office/drawing/2014/main" id="{81484916-9216-4C1D-96BF-947F11781BEF}"/>
              </a:ext>
            </a:extLst>
          </p:cNvPr>
          <p:cNvSpPr txBox="1"/>
          <p:nvPr/>
        </p:nvSpPr>
        <p:spPr>
          <a:xfrm>
            <a:off x="395221" y="131729"/>
            <a:ext cx="7140939" cy="1200329"/>
          </a:xfrm>
          <a:prstGeom prst="rect">
            <a:avLst/>
          </a:prstGeom>
          <a:noFill/>
        </p:spPr>
        <p:txBody>
          <a:bodyPr wrap="square" rtlCol="0">
            <a:spAutoFit/>
          </a:bodyPr>
          <a:lstStyle/>
          <a:p>
            <a:pPr defTabSz="950360" fontAlgn="base">
              <a:spcBef>
                <a:spcPct val="0"/>
              </a:spcBef>
              <a:spcAft>
                <a:spcPct val="0"/>
              </a:spcAft>
              <a:defRPr/>
            </a:pPr>
            <a:r>
              <a:rPr lang="fr-FR" sz="2400" dirty="0">
                <a:solidFill>
                  <a:srgbClr val="FF7900"/>
                </a:solidFill>
                <a:latin typeface="Helvetica 75 Bold"/>
              </a:rPr>
              <a:t>Organiser le travail autour de l’</a:t>
            </a:r>
            <a:r>
              <a:rPr lang="fr-FR" sz="2400" dirty="0" err="1">
                <a:solidFill>
                  <a:srgbClr val="FF7900"/>
                </a:solidFill>
                <a:latin typeface="Helvetica 75 Bold"/>
              </a:rPr>
              <a:t>apprenance</a:t>
            </a:r>
            <a:r>
              <a:rPr lang="fr-FR" sz="2400" dirty="0">
                <a:solidFill>
                  <a:srgbClr val="FF7900"/>
                </a:solidFill>
                <a:latin typeface="Helvetica 75 Bold"/>
              </a:rPr>
              <a:t>* : une des conditions pour devenir une entreprise adaptable, responsable et durable</a:t>
            </a:r>
            <a:endParaRPr lang="fr-FR" sz="2400" cap="small" dirty="0">
              <a:solidFill>
                <a:srgbClr val="FF7900"/>
              </a:solidFill>
              <a:latin typeface="Helvetica 75 Bold"/>
              <a:ea typeface="ＭＳ Ｐゴシック" pitchFamily="34" charset="-128"/>
            </a:endParaRPr>
          </a:p>
        </p:txBody>
      </p:sp>
      <p:pic>
        <p:nvPicPr>
          <p:cNvPr id="2" name="Image 1">
            <a:extLst>
              <a:ext uri="{FF2B5EF4-FFF2-40B4-BE49-F238E27FC236}">
                <a16:creationId xmlns:a16="http://schemas.microsoft.com/office/drawing/2014/main" id="{6AAD37EF-6960-46A3-89D2-667D870754C4}"/>
              </a:ext>
            </a:extLst>
          </p:cNvPr>
          <p:cNvPicPr>
            <a:picLocks noChangeAspect="1"/>
          </p:cNvPicPr>
          <p:nvPr/>
        </p:nvPicPr>
        <p:blipFill>
          <a:blip r:embed="rId4"/>
          <a:stretch>
            <a:fillRect/>
          </a:stretch>
        </p:blipFill>
        <p:spPr>
          <a:xfrm>
            <a:off x="7718803" y="0"/>
            <a:ext cx="4516916" cy="6858000"/>
          </a:xfrm>
          <a:prstGeom prst="rect">
            <a:avLst/>
          </a:prstGeom>
        </p:spPr>
      </p:pic>
      <p:sp>
        <p:nvSpPr>
          <p:cNvPr id="9" name="Rectangle 8">
            <a:extLst>
              <a:ext uri="{FF2B5EF4-FFF2-40B4-BE49-F238E27FC236}">
                <a16:creationId xmlns:a16="http://schemas.microsoft.com/office/drawing/2014/main" id="{95E5B1CA-4DB7-4378-AE48-110CE6B847EE}"/>
              </a:ext>
            </a:extLst>
          </p:cNvPr>
          <p:cNvSpPr/>
          <p:nvPr/>
        </p:nvSpPr>
        <p:spPr>
          <a:xfrm>
            <a:off x="4392149" y="6405331"/>
            <a:ext cx="4872203" cy="379463"/>
          </a:xfrm>
          <a:prstGeom prst="rect">
            <a:avLst/>
          </a:prstGeom>
        </p:spPr>
        <p:txBody>
          <a:bodyPr wrap="square">
            <a:spAutoFit/>
          </a:bodyPr>
          <a:lstStyle/>
          <a:p>
            <a:pPr defTabSz="1219170">
              <a:defRPr/>
            </a:pPr>
            <a:r>
              <a:rPr lang="fr-FR" sz="933" i="1" dirty="0">
                <a:solidFill>
                  <a:srgbClr val="000000"/>
                </a:solidFill>
                <a:latin typeface="Arial" panose="020B0604020202020204" pitchFamily="34" charset="0"/>
                <a:ea typeface="Calibri" panose="020F0502020204030204" pitchFamily="34" charset="0"/>
              </a:rPr>
              <a:t>*</a:t>
            </a:r>
            <a:r>
              <a:rPr lang="fr-FR" sz="933" i="1" dirty="0" err="1">
                <a:solidFill>
                  <a:srgbClr val="000000"/>
                </a:solidFill>
                <a:latin typeface="Arial" panose="020B0604020202020204" pitchFamily="34" charset="0"/>
                <a:ea typeface="Calibri" panose="020F0502020204030204" pitchFamily="34" charset="0"/>
              </a:rPr>
              <a:t>Apprenance</a:t>
            </a:r>
            <a:r>
              <a:rPr lang="fr-FR" sz="933" i="1" dirty="0">
                <a:solidFill>
                  <a:srgbClr val="000000"/>
                </a:solidFill>
                <a:latin typeface="Arial" panose="020B0604020202020204" pitchFamily="34" charset="0"/>
                <a:ea typeface="Calibri" panose="020F0502020204030204" pitchFamily="34" charset="0"/>
              </a:rPr>
              <a:t> : Néologisme 1990 sur l’envie d’apprendre.</a:t>
            </a:r>
            <a:endParaRPr lang="fr-FR" sz="1200" i="1" dirty="0">
              <a:solidFill>
                <a:srgbClr val="000000"/>
              </a:solidFill>
              <a:latin typeface="Calibri" panose="020F0502020204030204" pitchFamily="34" charset="0"/>
              <a:ea typeface="Calibri" panose="020F0502020204030204" pitchFamily="34" charset="0"/>
            </a:endParaRPr>
          </a:p>
          <a:p>
            <a:pPr defTabSz="1219170">
              <a:defRPr/>
            </a:pPr>
            <a:r>
              <a:rPr lang="fr-FR" sz="933" i="1" dirty="0">
                <a:solidFill>
                  <a:srgbClr val="000000"/>
                </a:solidFill>
                <a:latin typeface="Arial" panose="020B0604020202020204" pitchFamily="34" charset="0"/>
                <a:ea typeface="Calibri" panose="020F0502020204030204" pitchFamily="34" charset="0"/>
              </a:rPr>
              <a:t>3 postures : Pouvoir, savoir et vouloir apprendre</a:t>
            </a:r>
            <a:endParaRPr lang="fr-FR" sz="1200" i="1" dirty="0">
              <a:solidFill>
                <a:srgbClr val="000000"/>
              </a:solidFill>
              <a:latin typeface="Calibri" panose="020F0502020204030204" pitchFamily="34" charset="0"/>
              <a:ea typeface="Calibri" panose="020F0502020204030204" pitchFamily="34" charset="0"/>
            </a:endParaRPr>
          </a:p>
        </p:txBody>
      </p:sp>
      <p:sp>
        <p:nvSpPr>
          <p:cNvPr id="7" name="Espace réservé du numéro de diapositive 3">
            <a:extLst>
              <a:ext uri="{FF2B5EF4-FFF2-40B4-BE49-F238E27FC236}">
                <a16:creationId xmlns:a16="http://schemas.microsoft.com/office/drawing/2014/main" id="{E1A991A5-BB24-4962-8D0A-FE978CC38115}"/>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26</a:t>
            </a:fld>
            <a:endParaRPr lang="fr-FR" altLang="fr-FR">
              <a:latin typeface="Arial" panose="020B0604020202020204" pitchFamily="34" charset="0"/>
            </a:endParaRPr>
          </a:p>
        </p:txBody>
      </p:sp>
    </p:spTree>
    <p:custDataLst>
      <p:tags r:id="rId1"/>
    </p:custDataLst>
    <p:extLst>
      <p:ext uri="{BB962C8B-B14F-4D97-AF65-F5344CB8AC3E}">
        <p14:creationId xmlns:p14="http://schemas.microsoft.com/office/powerpoint/2010/main" val="121513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943467" y="472062"/>
            <a:ext cx="7788768" cy="461665"/>
          </a:xfrm>
          <a:prstGeom prst="rect">
            <a:avLst/>
          </a:prstGeom>
        </p:spPr>
        <p:txBody>
          <a:bodyPr wrap="square">
            <a:spAutoFit/>
          </a:bodyPr>
          <a:lstStyle/>
          <a:p>
            <a:pPr defTabSz="1219170">
              <a:defRPr/>
            </a:pPr>
            <a:r>
              <a:rPr lang="fr-FR" sz="2400" dirty="0">
                <a:solidFill>
                  <a:srgbClr val="000000"/>
                </a:solidFill>
                <a:latin typeface="Helvetica 75 Bold"/>
              </a:rPr>
              <a:t>Coopérations et compétences : ambition</a:t>
            </a:r>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592" y="311251"/>
            <a:ext cx="768085" cy="814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descr="C:\Users\LWKW1701\Documents\2. PROJETS\ANCRAGE\PROJET EXECUTIF\Identité visuelle\Défi Majeur 3_RVB_200x2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67" y="394283"/>
            <a:ext cx="648000" cy="64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6391022-3FB3-4559-87CC-9A620F240245}"/>
              </a:ext>
            </a:extLst>
          </p:cNvPr>
          <p:cNvSpPr/>
          <p:nvPr/>
        </p:nvSpPr>
        <p:spPr>
          <a:xfrm>
            <a:off x="249851" y="1803400"/>
            <a:ext cx="11176000" cy="2970878"/>
          </a:xfrm>
          <a:prstGeom prst="rect">
            <a:avLst/>
          </a:prstGeom>
        </p:spPr>
        <p:txBody>
          <a:bodyPr wrap="square">
            <a:spAutoFit/>
          </a:bodyPr>
          <a:lstStyle/>
          <a:p>
            <a:pPr defTabSz="1219170">
              <a:lnSpc>
                <a:spcPct val="107000"/>
              </a:lnSpc>
              <a:spcAft>
                <a:spcPts val="1067"/>
              </a:spcAft>
            </a:pPr>
            <a:r>
              <a:rPr lang="fr-FR" sz="2400" dirty="0">
                <a:solidFill>
                  <a:srgbClr val="FF7900"/>
                </a:solidFill>
                <a:latin typeface="Helvetica 75 Bold"/>
              </a:rPr>
              <a:t>La question managériale actuelle</a:t>
            </a:r>
          </a:p>
          <a:p>
            <a:pPr algn="just" defTabSz="1219170">
              <a:lnSpc>
                <a:spcPct val="107000"/>
              </a:lnSpc>
              <a:spcAft>
                <a:spcPts val="1067"/>
              </a:spcAft>
            </a:pPr>
            <a:r>
              <a:rPr lang="fr-FR" sz="2400" dirty="0">
                <a:solidFill>
                  <a:srgbClr val="000000"/>
                </a:solidFill>
                <a:latin typeface="Helvetica 75 Bold"/>
              </a:rPr>
              <a:t>Passer d’un modèle verticalisé, descendant à un mode de fonctionnement décentralisé reposant sur la </a:t>
            </a:r>
            <a:r>
              <a:rPr lang="fr-FR" sz="2400" dirty="0">
                <a:solidFill>
                  <a:srgbClr val="FF7900"/>
                </a:solidFill>
                <a:latin typeface="Helvetica 75 Bold"/>
              </a:rPr>
              <a:t>responsabilisation </a:t>
            </a:r>
            <a:r>
              <a:rPr lang="fr-FR" sz="2400" dirty="0">
                <a:solidFill>
                  <a:srgbClr val="000000"/>
                </a:solidFill>
                <a:latin typeface="Helvetica 75 Bold"/>
              </a:rPr>
              <a:t>; réfléchir et adapter son organisation du travail dans un contexte de mixité des temps de travail à distance et en présentiel, permettre aux managers d’équipes d’utiliser des marges de manœuvre dont ils disposent pour trouver et coconstruire eux-mêmes, avec leur équipe, leurs modes de fonctionnement, adaptés et efficaces. </a:t>
            </a:r>
          </a:p>
        </p:txBody>
      </p:sp>
      <p:sp>
        <p:nvSpPr>
          <p:cNvPr id="6" name="Espace réservé du numéro de diapositive 3">
            <a:extLst>
              <a:ext uri="{FF2B5EF4-FFF2-40B4-BE49-F238E27FC236}">
                <a16:creationId xmlns:a16="http://schemas.microsoft.com/office/drawing/2014/main" id="{1F46F59E-B11E-4B05-BD7C-016C591269BB}"/>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27</a:t>
            </a:fld>
            <a:endParaRPr lang="fr-FR" altLang="fr-FR">
              <a:latin typeface="Arial" panose="020B0604020202020204" pitchFamily="34" charset="0"/>
            </a:endParaRPr>
          </a:p>
        </p:txBody>
      </p:sp>
    </p:spTree>
    <p:custDataLst>
      <p:tags r:id="rId1"/>
    </p:custDataLst>
    <p:extLst>
      <p:ext uri="{BB962C8B-B14F-4D97-AF65-F5344CB8AC3E}">
        <p14:creationId xmlns:p14="http://schemas.microsoft.com/office/powerpoint/2010/main" val="16322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03200" y="177801"/>
            <a:ext cx="9753600" cy="666786"/>
          </a:xfrm>
          <a:prstGeom prst="rect">
            <a:avLst/>
          </a:prstGeom>
        </p:spPr>
        <p:txBody>
          <a:bodyPr wrap="square">
            <a:spAutoFit/>
          </a:bodyPr>
          <a:lstStyle/>
          <a:p>
            <a:pPr defTabSz="1219170">
              <a:defRPr/>
            </a:pPr>
            <a:r>
              <a:rPr lang="fr-FR" sz="3733" dirty="0">
                <a:solidFill>
                  <a:srgbClr val="FF7900"/>
                </a:solidFill>
                <a:latin typeface="Helvetica 75 Bold"/>
              </a:rPr>
              <a:t>Manager autrement – Orange France  </a:t>
            </a:r>
          </a:p>
        </p:txBody>
      </p:sp>
      <p:sp>
        <p:nvSpPr>
          <p:cNvPr id="3" name="Rectangle 2">
            <a:extLst>
              <a:ext uri="{FF2B5EF4-FFF2-40B4-BE49-F238E27FC236}">
                <a16:creationId xmlns:a16="http://schemas.microsoft.com/office/drawing/2014/main" id="{96391022-3FB3-4559-87CC-9A620F240245}"/>
              </a:ext>
            </a:extLst>
          </p:cNvPr>
          <p:cNvSpPr/>
          <p:nvPr/>
        </p:nvSpPr>
        <p:spPr>
          <a:xfrm>
            <a:off x="508000" y="4361999"/>
            <a:ext cx="11176000" cy="853952"/>
          </a:xfrm>
          <a:prstGeom prst="rect">
            <a:avLst/>
          </a:prstGeom>
        </p:spPr>
        <p:txBody>
          <a:bodyPr wrap="square">
            <a:spAutoFit/>
          </a:bodyPr>
          <a:lstStyle/>
          <a:p>
            <a:pPr defTabSz="1219170">
              <a:lnSpc>
                <a:spcPct val="107000"/>
              </a:lnSpc>
              <a:spcAft>
                <a:spcPts val="1067"/>
              </a:spcAft>
              <a:defRPr/>
            </a:pPr>
            <a:r>
              <a:rPr lang="fr-FR" sz="2400" dirty="0">
                <a:solidFill>
                  <a:srgbClr val="000000"/>
                </a:solidFill>
                <a:latin typeface="Helvetica 75 Bold"/>
              </a:rPr>
              <a:t>Un programme </a:t>
            </a:r>
            <a:r>
              <a:rPr lang="fr-FR" sz="2400" dirty="0" err="1">
                <a:solidFill>
                  <a:srgbClr val="000000"/>
                </a:solidFill>
                <a:latin typeface="Helvetica 75 Bold"/>
              </a:rPr>
              <a:t>OrangeFrance</a:t>
            </a:r>
            <a:r>
              <a:rPr lang="fr-FR" sz="2400" dirty="0">
                <a:solidFill>
                  <a:srgbClr val="000000"/>
                </a:solidFill>
                <a:latin typeface="Helvetica 75 Bold"/>
              </a:rPr>
              <a:t> pour renforcer ses capacités à </a:t>
            </a:r>
            <a:r>
              <a:rPr lang="fr-FR" sz="2400" dirty="0">
                <a:solidFill>
                  <a:srgbClr val="FF7900"/>
                </a:solidFill>
                <a:latin typeface="Helvetica 75 Bold"/>
              </a:rPr>
              <a:t>manager dans un monde évolutif</a:t>
            </a:r>
          </a:p>
        </p:txBody>
      </p:sp>
      <p:pic>
        <p:nvPicPr>
          <p:cNvPr id="2" name="Image 1">
            <a:extLst>
              <a:ext uri="{FF2B5EF4-FFF2-40B4-BE49-F238E27FC236}">
                <a16:creationId xmlns:a16="http://schemas.microsoft.com/office/drawing/2014/main" id="{6D44C0F6-3E49-46F1-94F5-7905489102C6}"/>
              </a:ext>
            </a:extLst>
          </p:cNvPr>
          <p:cNvPicPr>
            <a:picLocks noChangeAspect="1"/>
          </p:cNvPicPr>
          <p:nvPr/>
        </p:nvPicPr>
        <p:blipFill>
          <a:blip r:embed="rId4"/>
          <a:stretch>
            <a:fillRect/>
          </a:stretch>
        </p:blipFill>
        <p:spPr>
          <a:xfrm>
            <a:off x="0" y="1369546"/>
            <a:ext cx="12192000" cy="2973855"/>
          </a:xfrm>
          <a:prstGeom prst="rect">
            <a:avLst/>
          </a:prstGeom>
        </p:spPr>
      </p:pic>
      <p:sp>
        <p:nvSpPr>
          <p:cNvPr id="5" name="Espace réservé du numéro de diapositive 3">
            <a:extLst>
              <a:ext uri="{FF2B5EF4-FFF2-40B4-BE49-F238E27FC236}">
                <a16:creationId xmlns:a16="http://schemas.microsoft.com/office/drawing/2014/main" id="{92B256FB-8C5C-4DC8-A95B-4F0C7BBB2EF9}"/>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28</a:t>
            </a:fld>
            <a:endParaRPr lang="fr-FR" altLang="fr-FR">
              <a:latin typeface="Arial" panose="020B0604020202020204" pitchFamily="34" charset="0"/>
            </a:endParaRPr>
          </a:p>
        </p:txBody>
      </p:sp>
    </p:spTree>
    <p:custDataLst>
      <p:tags r:id="rId1"/>
    </p:custDataLst>
    <p:extLst>
      <p:ext uri="{BB962C8B-B14F-4D97-AF65-F5344CB8AC3E}">
        <p14:creationId xmlns:p14="http://schemas.microsoft.com/office/powerpoint/2010/main" val="415927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E13EA61-13FA-4BB3-A733-DDF02A947C2A}"/>
              </a:ext>
            </a:extLst>
          </p:cNvPr>
          <p:cNvSpPr>
            <a:spLocks noGrp="1"/>
          </p:cNvSpPr>
          <p:nvPr>
            <p:ph type="title"/>
          </p:nvPr>
        </p:nvSpPr>
        <p:spPr>
          <a:xfrm>
            <a:off x="419100" y="356659"/>
            <a:ext cx="11353800" cy="672075"/>
          </a:xfrm>
        </p:spPr>
        <p:txBody>
          <a:bodyPr>
            <a:normAutofit/>
          </a:bodyPr>
          <a:lstStyle/>
          <a:p>
            <a:r>
              <a:rPr lang="fr-FR" dirty="0"/>
              <a:t>3 orientations collectives prioritaires en  2022 pour la DOGNE</a:t>
            </a:r>
            <a:endParaRPr lang="fr-FR" sz="1867" dirty="0"/>
          </a:p>
        </p:txBody>
      </p:sp>
      <p:sp>
        <p:nvSpPr>
          <p:cNvPr id="5" name="Rectangle 4">
            <a:extLst>
              <a:ext uri="{FF2B5EF4-FFF2-40B4-BE49-F238E27FC236}">
                <a16:creationId xmlns:a16="http://schemas.microsoft.com/office/drawing/2014/main" id="{CC820B85-94B8-48D7-9AE3-59DF03D07758}"/>
              </a:ext>
            </a:extLst>
          </p:cNvPr>
          <p:cNvSpPr/>
          <p:nvPr/>
        </p:nvSpPr>
        <p:spPr>
          <a:xfrm>
            <a:off x="455681" y="2356529"/>
            <a:ext cx="10573443" cy="757130"/>
          </a:xfrm>
          <a:prstGeom prst="rect">
            <a:avLst/>
          </a:prstGeom>
          <a:solidFill>
            <a:schemeClr val="bg2"/>
          </a:solidFill>
        </p:spPr>
        <p:txBody>
          <a:bodyPr wrap="square">
            <a:spAutoFit/>
          </a:bodyPr>
          <a:lstStyle/>
          <a:p>
            <a:pPr algn="ctr" defTabSz="1219170">
              <a:lnSpc>
                <a:spcPct val="90000"/>
              </a:lnSpc>
              <a:spcBef>
                <a:spcPts val="800"/>
              </a:spcBef>
              <a:buClr>
                <a:srgbClr val="FFFFFF"/>
              </a:buClr>
              <a:buSzPct val="25000"/>
              <a:defRPr/>
            </a:pPr>
            <a:r>
              <a:rPr lang="fr-FR" sz="2400" spc="-27" dirty="0">
                <a:solidFill>
                  <a:srgbClr val="FFFFFF"/>
                </a:solidFill>
                <a:latin typeface="Helvetica 75 Bold" panose="020B0804020202020204" pitchFamily="34" charset="0"/>
              </a:rPr>
              <a:t>Adapter l’organisation du travail en continue (Hybride / MS365) et gérer la charge de travail</a:t>
            </a:r>
          </a:p>
        </p:txBody>
      </p:sp>
      <p:sp>
        <p:nvSpPr>
          <p:cNvPr id="6" name="Rectangle 5">
            <a:extLst>
              <a:ext uri="{FF2B5EF4-FFF2-40B4-BE49-F238E27FC236}">
                <a16:creationId xmlns:a16="http://schemas.microsoft.com/office/drawing/2014/main" id="{B37C286E-E588-4085-92F4-99B234EF629B}"/>
              </a:ext>
            </a:extLst>
          </p:cNvPr>
          <p:cNvSpPr/>
          <p:nvPr/>
        </p:nvSpPr>
        <p:spPr>
          <a:xfrm>
            <a:off x="441477" y="1316765"/>
            <a:ext cx="10619921" cy="757130"/>
          </a:xfrm>
          <a:prstGeom prst="rect">
            <a:avLst/>
          </a:prstGeom>
          <a:solidFill>
            <a:schemeClr val="tx1"/>
          </a:solidFill>
        </p:spPr>
        <p:txBody>
          <a:bodyPr wrap="square">
            <a:spAutoFit/>
          </a:bodyPr>
          <a:lstStyle/>
          <a:p>
            <a:pPr algn="ctr" defTabSz="1219170">
              <a:lnSpc>
                <a:spcPct val="90000"/>
              </a:lnSpc>
              <a:spcBef>
                <a:spcPts val="800"/>
              </a:spcBef>
              <a:buClr>
                <a:srgbClr val="FFFFFF"/>
              </a:buClr>
              <a:buSzPct val="25000"/>
              <a:defRPr/>
            </a:pPr>
            <a:r>
              <a:rPr lang="fr-FR" sz="2400" spc="-27" dirty="0">
                <a:solidFill>
                  <a:srgbClr val="FFFFFF"/>
                </a:solidFill>
                <a:latin typeface="Helvetica 75 Bold" panose="020B0804020202020204" pitchFamily="34" charset="0"/>
              </a:rPr>
              <a:t>Ancrer nos pratiques de feedback individuel et installer les conditions du feedback en équipe</a:t>
            </a:r>
          </a:p>
        </p:txBody>
      </p:sp>
      <p:pic>
        <p:nvPicPr>
          <p:cNvPr id="7" name="Image 6">
            <a:extLst>
              <a:ext uri="{FF2B5EF4-FFF2-40B4-BE49-F238E27FC236}">
                <a16:creationId xmlns:a16="http://schemas.microsoft.com/office/drawing/2014/main" id="{1CE62A05-D016-49EF-8DD0-9D0E0C9F0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6534" y="5637246"/>
            <a:ext cx="1129900" cy="1063077"/>
          </a:xfrm>
          <a:prstGeom prst="rect">
            <a:avLst/>
          </a:prstGeom>
        </p:spPr>
      </p:pic>
      <p:sp>
        <p:nvSpPr>
          <p:cNvPr id="8" name="Rectangle 7">
            <a:extLst>
              <a:ext uri="{FF2B5EF4-FFF2-40B4-BE49-F238E27FC236}">
                <a16:creationId xmlns:a16="http://schemas.microsoft.com/office/drawing/2014/main" id="{42382409-001A-4248-906A-0681396A3BCF}"/>
              </a:ext>
            </a:extLst>
          </p:cNvPr>
          <p:cNvSpPr/>
          <p:nvPr/>
        </p:nvSpPr>
        <p:spPr>
          <a:xfrm>
            <a:off x="455682" y="3332990"/>
            <a:ext cx="10641601" cy="424732"/>
          </a:xfrm>
          <a:prstGeom prst="rect">
            <a:avLst/>
          </a:prstGeom>
          <a:solidFill>
            <a:schemeClr val="bg1">
              <a:lumMod val="65000"/>
            </a:schemeClr>
          </a:solidFill>
        </p:spPr>
        <p:txBody>
          <a:bodyPr wrap="square">
            <a:spAutoFit/>
          </a:bodyPr>
          <a:lstStyle/>
          <a:p>
            <a:pPr algn="ctr" defTabSz="1219170">
              <a:lnSpc>
                <a:spcPct val="90000"/>
              </a:lnSpc>
              <a:spcBef>
                <a:spcPts val="800"/>
              </a:spcBef>
              <a:buClr>
                <a:srgbClr val="FFFFFF"/>
              </a:buClr>
              <a:buSzPct val="25000"/>
              <a:defRPr/>
            </a:pPr>
            <a:r>
              <a:rPr lang="fr-FR" sz="2400" spc="-27" dirty="0">
                <a:solidFill>
                  <a:srgbClr val="FFFFFF"/>
                </a:solidFill>
                <a:latin typeface="Helvetica 75 Bold" panose="020B0804020202020204" pitchFamily="34" charset="0"/>
              </a:rPr>
              <a:t>Faire évoluer les actes managériaux : socle </a:t>
            </a:r>
            <a:r>
              <a:rPr lang="fr-FR" sz="2400" spc="-27" dirty="0" err="1">
                <a:solidFill>
                  <a:srgbClr val="FFFFFF"/>
                </a:solidFill>
                <a:latin typeface="Helvetica 75 Bold" panose="020B0804020202020204" pitchFamily="34" charset="0"/>
              </a:rPr>
              <a:t>my</a:t>
            </a:r>
            <a:r>
              <a:rPr lang="fr-FR" sz="2400" spc="-27" dirty="0">
                <a:solidFill>
                  <a:srgbClr val="FFFFFF"/>
                </a:solidFill>
                <a:latin typeface="Helvetica 75 Bold" panose="020B0804020202020204" pitchFamily="34" charset="0"/>
              </a:rPr>
              <a:t> job</a:t>
            </a:r>
          </a:p>
        </p:txBody>
      </p:sp>
      <p:sp>
        <p:nvSpPr>
          <p:cNvPr id="9" name="Rectangle 8">
            <a:extLst>
              <a:ext uri="{FF2B5EF4-FFF2-40B4-BE49-F238E27FC236}">
                <a16:creationId xmlns:a16="http://schemas.microsoft.com/office/drawing/2014/main" id="{F8E6A3CF-CE79-48EB-B134-B593E45B134F}"/>
              </a:ext>
            </a:extLst>
          </p:cNvPr>
          <p:cNvSpPr/>
          <p:nvPr/>
        </p:nvSpPr>
        <p:spPr>
          <a:xfrm>
            <a:off x="323090" y="4197086"/>
            <a:ext cx="11533551" cy="1569853"/>
          </a:xfrm>
          <a:prstGeom prst="rect">
            <a:avLst/>
          </a:prstGeom>
        </p:spPr>
        <p:txBody>
          <a:bodyPr wrap="square">
            <a:spAutoFit/>
          </a:bodyPr>
          <a:lstStyle/>
          <a:p>
            <a:pPr defTabSz="1219170">
              <a:defRPr/>
            </a:pPr>
            <a:r>
              <a:rPr lang="fr-FR" sz="2667" spc="-27" dirty="0">
                <a:solidFill>
                  <a:srgbClr val="000000"/>
                </a:solidFill>
                <a:latin typeface="Helvetica 75 Bold" panose="020B0804020202020204" pitchFamily="34" charset="0"/>
              </a:rPr>
              <a:t>pour poursuivre un enjeu commun : </a:t>
            </a:r>
          </a:p>
          <a:p>
            <a:pPr defTabSz="1219170">
              <a:defRPr/>
            </a:pPr>
            <a:endParaRPr lang="fr-FR" sz="1600" spc="-27" dirty="0">
              <a:solidFill>
                <a:srgbClr val="FF7900"/>
              </a:solidFill>
              <a:latin typeface="Helvetica 75 Bold" panose="020B0804020202020204" pitchFamily="34" charset="0"/>
            </a:endParaRPr>
          </a:p>
          <a:p>
            <a:pPr defTabSz="1219170">
              <a:defRPr/>
            </a:pPr>
            <a:r>
              <a:rPr lang="fr-FR" sz="2667" spc="-27" dirty="0">
                <a:solidFill>
                  <a:srgbClr val="FF7900"/>
                </a:solidFill>
                <a:latin typeface="Helvetica 75 Bold" panose="020B0804020202020204" pitchFamily="34" charset="0"/>
              </a:rPr>
              <a:t>Accompagner l’évolution de nos organisations et de nos modes de fonctionnement, garantir l’engagement de tous</a:t>
            </a:r>
            <a:endParaRPr lang="fr-FR" sz="2400" dirty="0">
              <a:solidFill>
                <a:srgbClr val="000000"/>
              </a:solidFill>
              <a:latin typeface="Helvetica 75 Bold"/>
            </a:endParaRPr>
          </a:p>
        </p:txBody>
      </p:sp>
    </p:spTree>
    <p:extLst>
      <p:ext uri="{BB962C8B-B14F-4D97-AF65-F5344CB8AC3E}">
        <p14:creationId xmlns:p14="http://schemas.microsoft.com/office/powerpoint/2010/main" val="19484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a:extLst>
              <a:ext uri="{FF2B5EF4-FFF2-40B4-BE49-F238E27FC236}">
                <a16:creationId xmlns:a16="http://schemas.microsoft.com/office/drawing/2014/main" id="{BB76395A-C44B-4980-B368-F3BD44480002}"/>
              </a:ext>
            </a:extLst>
          </p:cNvPr>
          <p:cNvSpPr>
            <a:spLocks noGrp="1"/>
          </p:cNvSpPr>
          <p:nvPr>
            <p:ph idx="1"/>
          </p:nvPr>
        </p:nvSpPr>
        <p:spPr>
          <a:xfrm>
            <a:off x="5663381" y="1638300"/>
            <a:ext cx="6500821" cy="4630919"/>
          </a:xfrm>
        </p:spPr>
        <p:txBody>
          <a:bodyPr>
            <a:noAutofit/>
          </a:bodyPr>
          <a:lstStyle/>
          <a:p>
            <a:pPr marL="1169988" indent="-1169988">
              <a:spcBef>
                <a:spcPts val="0"/>
              </a:spcBef>
              <a:spcAft>
                <a:spcPts val="600"/>
              </a:spcAft>
            </a:pPr>
            <a:r>
              <a:rPr lang="fr-FR" sz="2400" b="1" dirty="0">
                <a:solidFill>
                  <a:srgbClr val="002060"/>
                </a:solidFill>
                <a:highlight>
                  <a:srgbClr val="FFFF00"/>
                </a:highlight>
                <a:latin typeface="Arial" panose="020B0604020202020204" pitchFamily="34" charset="0"/>
                <a:cs typeface="Arial" panose="020B0604020202020204" pitchFamily="34" charset="0"/>
              </a:rPr>
              <a:t>14h00 : 	Accueil, programme</a:t>
            </a:r>
          </a:p>
          <a:p>
            <a:pPr marL="1169988" indent="-1169988">
              <a:spcBef>
                <a:spcPts val="0"/>
              </a:spcBef>
              <a:spcAft>
                <a:spcPts val="600"/>
              </a:spcAft>
            </a:pPr>
            <a:r>
              <a:rPr lang="fr-FR" sz="2400" b="1" dirty="0">
                <a:solidFill>
                  <a:srgbClr val="0070C0"/>
                </a:solidFill>
                <a:latin typeface="Arial" panose="020B0604020202020204" pitchFamily="34" charset="0"/>
                <a:cs typeface="Arial" panose="020B0604020202020204" pitchFamily="34" charset="0"/>
              </a:rPr>
              <a:t>14h05 : Partageons sur Klaxoon</a:t>
            </a:r>
          </a:p>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14h10 : La facilitation à ÉS (</a:t>
            </a:r>
            <a:r>
              <a:rPr lang="fr-FR" sz="2400" b="1" dirty="0" err="1">
                <a:solidFill>
                  <a:srgbClr val="002060"/>
                </a:solidFill>
                <a:latin typeface="Arial" panose="020B0604020202020204" pitchFamily="34" charset="0"/>
                <a:cs typeface="Arial" panose="020B0604020202020204" pitchFamily="34" charset="0"/>
              </a:rPr>
              <a:t>B.Bloch</a:t>
            </a:r>
            <a:r>
              <a:rPr lang="fr-FR" sz="2400" b="1" dirty="0">
                <a:solidFill>
                  <a:srgbClr val="002060"/>
                </a:solidFill>
                <a:latin typeface="Arial" panose="020B0604020202020204" pitchFamily="34" charset="0"/>
                <a:cs typeface="Arial" panose="020B0604020202020204" pitchFamily="34" charset="0"/>
              </a:rPr>
              <a:t>)</a:t>
            </a:r>
          </a:p>
          <a:p>
            <a:pPr marL="1169988" indent="-1169988">
              <a:spcBef>
                <a:spcPts val="0"/>
              </a:spcBef>
              <a:spcAft>
                <a:spcPts val="600"/>
              </a:spcAft>
            </a:pPr>
            <a:r>
              <a:rPr lang="fr-FR" sz="2400" b="1" dirty="0">
                <a:solidFill>
                  <a:srgbClr val="0070C0"/>
                </a:solidFill>
                <a:latin typeface="Arial" panose="020B0604020202020204" pitchFamily="34" charset="0"/>
                <a:cs typeface="Arial" panose="020B0604020202020204" pitchFamily="34" charset="0"/>
              </a:rPr>
              <a:t>14h20 : Les </a:t>
            </a:r>
            <a:r>
              <a:rPr lang="fr-FR" sz="2400" b="1" dirty="0" err="1">
                <a:solidFill>
                  <a:srgbClr val="0070C0"/>
                </a:solidFill>
                <a:latin typeface="Arial" panose="020B0604020202020204" pitchFamily="34" charset="0"/>
                <a:cs typeface="Arial" panose="020B0604020202020204" pitchFamily="34" charset="0"/>
              </a:rPr>
              <a:t>faciliteurs</a:t>
            </a:r>
            <a:r>
              <a:rPr lang="fr-FR" sz="2400" b="1" dirty="0">
                <a:solidFill>
                  <a:srgbClr val="0070C0"/>
                </a:solidFill>
                <a:latin typeface="Arial" panose="020B0604020202020204" pitchFamily="34" charset="0"/>
                <a:cs typeface="Arial" panose="020B0604020202020204" pitchFamily="34" charset="0"/>
              </a:rPr>
              <a:t> Orange Nord-Est </a:t>
            </a:r>
            <a:br>
              <a:rPr lang="fr-FR" sz="2400" b="1" dirty="0">
                <a:solidFill>
                  <a:srgbClr val="0070C0"/>
                </a:solidFill>
                <a:latin typeface="Arial" panose="020B0604020202020204" pitchFamily="34" charset="0"/>
                <a:cs typeface="Arial" panose="020B0604020202020204" pitchFamily="34" charset="0"/>
              </a:rPr>
            </a:br>
            <a:r>
              <a:rPr lang="fr-FR" sz="2400" b="1" dirty="0">
                <a:solidFill>
                  <a:srgbClr val="0070C0"/>
                </a:solidFill>
                <a:latin typeface="Arial" panose="020B0604020202020204" pitchFamily="34" charset="0"/>
                <a:cs typeface="Arial" panose="020B0604020202020204" pitchFamily="34" charset="0"/>
              </a:rPr>
              <a:t>(Christian Bollaert)</a:t>
            </a:r>
            <a:endParaRPr lang="fr-FR" sz="2400" i="1" dirty="0">
              <a:solidFill>
                <a:srgbClr val="0070C0"/>
              </a:solidFill>
              <a:latin typeface="Arial" panose="020B0604020202020204" pitchFamily="34" charset="0"/>
              <a:cs typeface="Arial" panose="020B0604020202020204" pitchFamily="34" charset="0"/>
            </a:endParaRPr>
          </a:p>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14h45 : La communication sociale et l’attention conjointe à l’heure du télétravail (Albert Moukheiber)</a:t>
            </a:r>
          </a:p>
          <a:p>
            <a:pPr marL="1169988" indent="-1169988">
              <a:spcBef>
                <a:spcPts val="0"/>
              </a:spcBef>
              <a:spcAft>
                <a:spcPts val="600"/>
              </a:spcAft>
            </a:pPr>
            <a:r>
              <a:rPr lang="fr-FR" sz="2400" b="1" dirty="0">
                <a:solidFill>
                  <a:srgbClr val="0070C0"/>
                </a:solidFill>
                <a:latin typeface="Arial" panose="020B0604020202020204" pitchFamily="34" charset="0"/>
                <a:cs typeface="Arial" panose="020B0604020202020204" pitchFamily="34" charset="0"/>
              </a:rPr>
              <a:t>15h15 : Webographie, Klaxoon et check out</a:t>
            </a:r>
          </a:p>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15h30 : Fin</a:t>
            </a:r>
          </a:p>
        </p:txBody>
      </p:sp>
      <p:sp>
        <p:nvSpPr>
          <p:cNvPr id="14" name="Espace réservé du numéro de diapositive 3">
            <a:extLst>
              <a:ext uri="{FF2B5EF4-FFF2-40B4-BE49-F238E27FC236}">
                <a16:creationId xmlns:a16="http://schemas.microsoft.com/office/drawing/2014/main" id="{D32453E6-3805-4534-9F3E-20D26AABE05B}"/>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3</a:t>
            </a:fld>
            <a:endParaRPr lang="fr-FR" altLang="fr-FR">
              <a:latin typeface="Arial" panose="020B0604020202020204" pitchFamily="34" charset="0"/>
            </a:endParaRPr>
          </a:p>
        </p:txBody>
      </p:sp>
      <p:sp>
        <p:nvSpPr>
          <p:cNvPr id="17" name="Titre 1">
            <a:extLst>
              <a:ext uri="{FF2B5EF4-FFF2-40B4-BE49-F238E27FC236}">
                <a16:creationId xmlns:a16="http://schemas.microsoft.com/office/drawing/2014/main" id="{13055181-F6FA-42C7-BD9C-1AC221344F72}"/>
              </a:ext>
            </a:extLst>
          </p:cNvPr>
          <p:cNvSpPr>
            <a:spLocks noGrp="1"/>
          </p:cNvSpPr>
          <p:nvPr>
            <p:ph type="title"/>
          </p:nvPr>
        </p:nvSpPr>
        <p:spPr>
          <a:xfrm>
            <a:off x="0" y="274638"/>
            <a:ext cx="12192000" cy="590750"/>
          </a:xfrm>
        </p:spPr>
        <p:txBody>
          <a:bodyPr>
            <a:normAutofit fontScale="90000"/>
          </a:bodyPr>
          <a:lstStyle/>
          <a:p>
            <a:r>
              <a:rPr lang="fr-FR">
                <a:solidFill>
                  <a:schemeClr val="bg1"/>
                </a:solidFill>
                <a:latin typeface="Arial"/>
                <a:cs typeface="Arial"/>
              </a:rPr>
              <a:t>Au programme</a:t>
            </a:r>
            <a:endParaRPr lang="fr-FR">
              <a:solidFill>
                <a:schemeClr val="bg1"/>
              </a:solidFill>
            </a:endParaRPr>
          </a:p>
        </p:txBody>
      </p:sp>
      <p:pic>
        <p:nvPicPr>
          <p:cNvPr id="8" name="Picture 4" descr="Lego, Chantier De Construction, Réplique">
            <a:extLst>
              <a:ext uri="{FF2B5EF4-FFF2-40B4-BE49-F238E27FC236}">
                <a16:creationId xmlns:a16="http://schemas.microsoft.com/office/drawing/2014/main" id="{2CEA09FA-FC98-49B9-97AE-575E5CB3CC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31"/>
          <a:stretch/>
        </p:blipFill>
        <p:spPr bwMode="auto">
          <a:xfrm flipH="1">
            <a:off x="147899" y="1638300"/>
            <a:ext cx="5446655" cy="4173557"/>
          </a:xfrm>
          <a:prstGeom prst="rect">
            <a:avLst/>
          </a:prstGeom>
          <a:noFill/>
          <a:extLst>
            <a:ext uri="{909E8E84-426E-40DD-AFC4-6F175D3DCCD1}">
              <a14:hiddenFill xmlns:a14="http://schemas.microsoft.com/office/drawing/2010/main">
                <a:solidFill>
                  <a:srgbClr val="FFFFFF"/>
                </a:solidFill>
              </a14:hiddenFill>
            </a:ext>
          </a:extLst>
        </p:spPr>
      </p:pic>
      <p:sp>
        <p:nvSpPr>
          <p:cNvPr id="6" name="Titre 1">
            <a:extLst>
              <a:ext uri="{FF2B5EF4-FFF2-40B4-BE49-F238E27FC236}">
                <a16:creationId xmlns:a16="http://schemas.microsoft.com/office/drawing/2014/main" id="{752E76CA-0C13-41AB-944F-8D9258042DB6}"/>
              </a:ext>
            </a:extLst>
          </p:cNvPr>
          <p:cNvSpPr txBox="1">
            <a:spLocks/>
          </p:cNvSpPr>
          <p:nvPr/>
        </p:nvSpPr>
        <p:spPr>
          <a:xfrm>
            <a:off x="136373" y="1651828"/>
            <a:ext cx="5446655" cy="678417"/>
          </a:xfrm>
          <a:prstGeom prst="rect">
            <a:avLst/>
          </a:prstGeom>
          <a:solidFill>
            <a:srgbClr val="C00000"/>
          </a:solidFill>
        </p:spPr>
        <p:txBody>
          <a:bodyPr vert="horz" lIns="91440" tIns="45720" rIns="91440" bIns="45720" rtlCol="0" anchor="ctr">
            <a:normAutofit fontScale="97500" lnSpcReduction="10000"/>
          </a:bodyPr>
          <a:lstStyle>
            <a:lvl1pPr>
              <a:spcBef>
                <a:spcPct val="0"/>
              </a:spcBef>
              <a:buNone/>
              <a:defRPr sz="2700">
                <a:solidFill>
                  <a:schemeClr val="bg1"/>
                </a:solidFill>
                <a:latin typeface="Arial"/>
                <a:ea typeface="+mj-ea"/>
                <a:cs typeface="Arial"/>
              </a:defRPr>
            </a:lvl1pPr>
          </a:lstStyle>
          <a:p>
            <a:r>
              <a:rPr lang="fr-FR" altLang="fr-FR" dirty="0"/>
              <a:t>Communauté des Facilitateurs ÉS</a:t>
            </a:r>
            <a:br>
              <a:rPr lang="fr-FR" altLang="fr-FR" dirty="0"/>
            </a:br>
            <a:r>
              <a:rPr lang="fr-FR" sz="1600" dirty="0">
                <a:solidFill>
                  <a:schemeClr val="bg2">
                    <a:lumMod val="20000"/>
                    <a:lumOff val="80000"/>
                  </a:schemeClr>
                </a:solidFill>
              </a:rPr>
              <a:t>(24/3/2022 - ÉS / Bernard Bloch)</a:t>
            </a:r>
          </a:p>
        </p:txBody>
      </p:sp>
    </p:spTree>
    <p:extLst>
      <p:ext uri="{BB962C8B-B14F-4D97-AF65-F5344CB8AC3E}">
        <p14:creationId xmlns:p14="http://schemas.microsoft.com/office/powerpoint/2010/main" val="3661563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31371" y="131730"/>
            <a:ext cx="11329259" cy="830997"/>
          </a:xfrm>
          <a:prstGeom prst="rect">
            <a:avLst/>
          </a:prstGeom>
          <a:noFill/>
        </p:spPr>
        <p:txBody>
          <a:bodyPr wrap="square" rtlCol="0">
            <a:spAutoFit/>
          </a:bodyPr>
          <a:lstStyle/>
          <a:p>
            <a:pPr defTabSz="950360" fontAlgn="base">
              <a:spcBef>
                <a:spcPct val="0"/>
              </a:spcBef>
              <a:spcAft>
                <a:spcPct val="0"/>
              </a:spcAft>
              <a:defRPr/>
            </a:pPr>
            <a:r>
              <a:rPr lang="fr-FR" sz="2400" dirty="0">
                <a:solidFill>
                  <a:srgbClr val="FF7900"/>
                </a:solidFill>
                <a:latin typeface="Helvetica 75 Bold"/>
              </a:rPr>
              <a:t>Une dynamique managériale fédérant l’ensemble des programmes Groupe et nationaux et les initiatives locales </a:t>
            </a:r>
          </a:p>
        </p:txBody>
      </p:sp>
      <p:graphicFrame>
        <p:nvGraphicFramePr>
          <p:cNvPr id="4" name="Diagramme 3"/>
          <p:cNvGraphicFramePr/>
          <p:nvPr/>
        </p:nvGraphicFramePr>
        <p:xfrm>
          <a:off x="413611" y="1193801"/>
          <a:ext cx="7104789" cy="2950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a:extLst>
              <a:ext uri="{FF2B5EF4-FFF2-40B4-BE49-F238E27FC236}">
                <a16:creationId xmlns:a16="http://schemas.microsoft.com/office/drawing/2014/main" id="{C47BD44B-AECB-4D13-B97B-B511224E4C08}"/>
              </a:ext>
            </a:extLst>
          </p:cNvPr>
          <p:cNvPicPr>
            <a:picLocks noChangeAspect="1"/>
          </p:cNvPicPr>
          <p:nvPr/>
        </p:nvPicPr>
        <p:blipFill>
          <a:blip r:embed="rId8"/>
          <a:stretch>
            <a:fillRect/>
          </a:stretch>
        </p:blipFill>
        <p:spPr>
          <a:xfrm>
            <a:off x="7313072" y="1029431"/>
            <a:ext cx="4762288" cy="4485117"/>
          </a:xfrm>
          <a:prstGeom prst="rect">
            <a:avLst/>
          </a:prstGeom>
        </p:spPr>
      </p:pic>
      <p:sp>
        <p:nvSpPr>
          <p:cNvPr id="3" name="ZoneTexte 2">
            <a:extLst>
              <a:ext uri="{FF2B5EF4-FFF2-40B4-BE49-F238E27FC236}">
                <a16:creationId xmlns:a16="http://schemas.microsoft.com/office/drawing/2014/main" id="{D50AA8ED-166B-44AD-A170-AAB5415B55AC}"/>
              </a:ext>
            </a:extLst>
          </p:cNvPr>
          <p:cNvSpPr txBox="1"/>
          <p:nvPr/>
        </p:nvSpPr>
        <p:spPr>
          <a:xfrm>
            <a:off x="609600" y="4749801"/>
            <a:ext cx="6703472" cy="1436612"/>
          </a:xfrm>
          <a:prstGeom prst="rect">
            <a:avLst/>
          </a:prstGeom>
        </p:spPr>
        <p:txBody>
          <a:bodyPr wrap="square" lIns="0" tIns="0" rIns="0" bIns="0" rtlCol="0">
            <a:spAutoFit/>
          </a:bodyPr>
          <a:lstStyle/>
          <a:p>
            <a:pPr defTabSz="1219170"/>
            <a:r>
              <a:rPr lang="fr-FR" sz="1867" dirty="0">
                <a:solidFill>
                  <a:srgbClr val="000000"/>
                </a:solidFill>
                <a:latin typeface="Helvetica 75 Bold"/>
              </a:rPr>
              <a:t>700 managers animés en 6 communautés régionales par 45 managers animateurs volontaires</a:t>
            </a:r>
          </a:p>
          <a:p>
            <a:pPr defTabSz="1219170"/>
            <a:endParaRPr lang="fr-FR" sz="1867" dirty="0">
              <a:solidFill>
                <a:srgbClr val="000000"/>
              </a:solidFill>
              <a:latin typeface="Helvetica 75 Bold"/>
            </a:endParaRPr>
          </a:p>
          <a:p>
            <a:pPr defTabSz="1219170"/>
            <a:r>
              <a:rPr lang="fr-FR" sz="1867" dirty="0">
                <a:solidFill>
                  <a:srgbClr val="000000"/>
                </a:solidFill>
                <a:latin typeface="Helvetica 75 Bold"/>
              </a:rPr>
              <a:t>60 </a:t>
            </a:r>
            <a:r>
              <a:rPr lang="fr-FR" sz="1867" dirty="0" err="1">
                <a:solidFill>
                  <a:srgbClr val="000000"/>
                </a:solidFill>
                <a:latin typeface="Helvetica 75 Bold"/>
              </a:rPr>
              <a:t>faciliteurs</a:t>
            </a:r>
            <a:r>
              <a:rPr lang="fr-FR" sz="1867" dirty="0">
                <a:solidFill>
                  <a:srgbClr val="000000"/>
                </a:solidFill>
                <a:latin typeface="Helvetica 75 Bold"/>
              </a:rPr>
              <a:t> salariés volontaires issus de métiers et fonctions diverses</a:t>
            </a:r>
          </a:p>
        </p:txBody>
      </p:sp>
    </p:spTree>
    <p:custDataLst>
      <p:tags r:id="rId1"/>
    </p:custDataLst>
    <p:extLst>
      <p:ext uri="{BB962C8B-B14F-4D97-AF65-F5344CB8AC3E}">
        <p14:creationId xmlns:p14="http://schemas.microsoft.com/office/powerpoint/2010/main" val="76140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274D209-7271-4902-A092-D56E3ADA8863}"/>
              </a:ext>
            </a:extLst>
          </p:cNvPr>
          <p:cNvSpPr>
            <a:spLocks noGrp="1"/>
          </p:cNvSpPr>
          <p:nvPr>
            <p:ph type="title"/>
          </p:nvPr>
        </p:nvSpPr>
        <p:spPr>
          <a:xfrm>
            <a:off x="419100" y="356659"/>
            <a:ext cx="11353800" cy="480053"/>
          </a:xfrm>
        </p:spPr>
        <p:txBody>
          <a:bodyPr/>
          <a:lstStyle/>
          <a:p>
            <a:r>
              <a:rPr lang="fr-FR" dirty="0"/>
              <a:t>4 priorités de professionnalisation des </a:t>
            </a:r>
            <a:r>
              <a:rPr lang="fr-FR" dirty="0" err="1"/>
              <a:t>faciliteurs</a:t>
            </a:r>
            <a:endParaRPr lang="fr-FR" dirty="0"/>
          </a:p>
        </p:txBody>
      </p:sp>
      <p:sp>
        <p:nvSpPr>
          <p:cNvPr id="2" name="Rectangle 1">
            <a:extLst>
              <a:ext uri="{FF2B5EF4-FFF2-40B4-BE49-F238E27FC236}">
                <a16:creationId xmlns:a16="http://schemas.microsoft.com/office/drawing/2014/main" id="{80DD18CC-8133-438B-8E30-1973A062CFEB}"/>
              </a:ext>
            </a:extLst>
          </p:cNvPr>
          <p:cNvSpPr/>
          <p:nvPr/>
        </p:nvSpPr>
        <p:spPr>
          <a:xfrm>
            <a:off x="6192011" y="1526593"/>
            <a:ext cx="5711957" cy="1487908"/>
          </a:xfrm>
          <a:prstGeom prst="rect">
            <a:avLst/>
          </a:prstGeom>
          <a:solidFill>
            <a:schemeClr val="tx1"/>
          </a:solidFill>
        </p:spPr>
        <p:txBody>
          <a:bodyPr wrap="square">
            <a:spAutoFit/>
          </a:bodyPr>
          <a:lstStyle/>
          <a:p>
            <a:pPr marL="457189" indent="-457189" defTabSz="1219170">
              <a:lnSpc>
                <a:spcPct val="90000"/>
              </a:lnSpc>
              <a:spcBef>
                <a:spcPts val="800"/>
              </a:spcBef>
              <a:buClr>
                <a:srgbClr val="FF7900"/>
              </a:buClr>
              <a:buSzPct val="100000"/>
              <a:buFont typeface="+mj-lt"/>
              <a:buAutoNum type="arabicPeriod" startAt="2"/>
              <a:defRPr/>
            </a:pPr>
            <a:r>
              <a:rPr lang="fr-FR" sz="1867" spc="-27" dirty="0">
                <a:solidFill>
                  <a:srgbClr val="FF7900"/>
                </a:solidFill>
                <a:latin typeface="Helvetica 75 Bold" panose="020B0804020202020204" pitchFamily="34" charset="0"/>
              </a:rPr>
              <a:t>Les soft </a:t>
            </a:r>
            <a:r>
              <a:rPr lang="fr-FR" sz="1867" spc="-27" dirty="0" err="1">
                <a:solidFill>
                  <a:srgbClr val="FF7900"/>
                </a:solidFill>
                <a:latin typeface="Helvetica 75 Bold" panose="020B0804020202020204" pitchFamily="34" charset="0"/>
              </a:rPr>
              <a:t>skills</a:t>
            </a:r>
            <a:r>
              <a:rPr lang="fr-FR" sz="1867" spc="-27" dirty="0">
                <a:solidFill>
                  <a:srgbClr val="FF7900"/>
                </a:solidFill>
                <a:latin typeface="Helvetica 75 Bold" panose="020B0804020202020204" pitchFamily="34" charset="0"/>
              </a:rPr>
              <a:t> et l’accompagnement collectif :</a:t>
            </a:r>
          </a:p>
          <a:p>
            <a:pPr defTabSz="1219170">
              <a:lnSpc>
                <a:spcPct val="90000"/>
              </a:lnSpc>
              <a:spcBef>
                <a:spcPts val="800"/>
              </a:spcBef>
              <a:buClr>
                <a:srgbClr val="FFFFFF"/>
              </a:buClr>
              <a:buSzPct val="25000"/>
              <a:defRPr/>
            </a:pPr>
            <a:r>
              <a:rPr lang="fr-FR" sz="1867" spc="-27" dirty="0">
                <a:solidFill>
                  <a:srgbClr val="FFFFFF"/>
                </a:solidFill>
                <a:latin typeface="Helvetica 75 Bold" panose="020B0804020202020204" pitchFamily="34" charset="0"/>
              </a:rPr>
              <a:t>Pourquoi ? Parce que nous accompagnons des femmes et des hommes, en plus d’accompagner des collectifs. Développer notre connaissance de soi est essentiel pour faciliter. </a:t>
            </a:r>
          </a:p>
        </p:txBody>
      </p:sp>
      <p:sp>
        <p:nvSpPr>
          <p:cNvPr id="3" name="Rectangle 2">
            <a:extLst>
              <a:ext uri="{FF2B5EF4-FFF2-40B4-BE49-F238E27FC236}">
                <a16:creationId xmlns:a16="http://schemas.microsoft.com/office/drawing/2014/main" id="{1EDEA51C-76CA-4C4A-97D1-64B22AB7FE77}"/>
              </a:ext>
            </a:extLst>
          </p:cNvPr>
          <p:cNvSpPr/>
          <p:nvPr/>
        </p:nvSpPr>
        <p:spPr>
          <a:xfrm>
            <a:off x="335360" y="3621022"/>
            <a:ext cx="5184576" cy="1746504"/>
          </a:xfrm>
          <a:prstGeom prst="rect">
            <a:avLst/>
          </a:prstGeom>
          <a:solidFill>
            <a:schemeClr val="tx1"/>
          </a:solidFill>
        </p:spPr>
        <p:txBody>
          <a:bodyPr wrap="square">
            <a:spAutoFit/>
          </a:bodyPr>
          <a:lstStyle/>
          <a:p>
            <a:pPr marL="457189" indent="-457189" defTabSz="1219170">
              <a:lnSpc>
                <a:spcPct val="90000"/>
              </a:lnSpc>
              <a:spcBef>
                <a:spcPts val="800"/>
              </a:spcBef>
              <a:buClr>
                <a:srgbClr val="FF7900"/>
              </a:buClr>
              <a:buSzPct val="100000"/>
              <a:buFont typeface="+mj-lt"/>
              <a:buAutoNum type="arabicPeriod" startAt="3"/>
              <a:defRPr/>
            </a:pPr>
            <a:r>
              <a:rPr lang="fr-FR" sz="1867" spc="-27" dirty="0">
                <a:solidFill>
                  <a:srgbClr val="FF7900"/>
                </a:solidFill>
                <a:latin typeface="Helvetica 75 Bold" panose="020B0804020202020204" pitchFamily="34" charset="0"/>
              </a:rPr>
              <a:t>La facilitation à distance : </a:t>
            </a:r>
          </a:p>
          <a:p>
            <a:pPr defTabSz="1219170">
              <a:lnSpc>
                <a:spcPct val="90000"/>
              </a:lnSpc>
              <a:spcBef>
                <a:spcPts val="800"/>
              </a:spcBef>
              <a:buClr>
                <a:srgbClr val="FFFFFF"/>
              </a:buClr>
              <a:buSzPct val="25000"/>
              <a:defRPr/>
            </a:pPr>
            <a:r>
              <a:rPr lang="fr-FR" sz="1867" spc="-27" dirty="0">
                <a:solidFill>
                  <a:srgbClr val="FFFFFF"/>
                </a:solidFill>
                <a:latin typeface="Helvetica 75 Bold" panose="020B0804020202020204" pitchFamily="34" charset="0"/>
              </a:rPr>
              <a:t>Pour capitaliser, approfondir ses pratiques, professionnaliser ses techniques dont prise en main des outils MS365. Entrainements et approfondissements qui serviront aussi les animations en présentiel.</a:t>
            </a:r>
          </a:p>
        </p:txBody>
      </p:sp>
      <p:sp>
        <p:nvSpPr>
          <p:cNvPr id="4" name="Rectangle 3">
            <a:extLst>
              <a:ext uri="{FF2B5EF4-FFF2-40B4-BE49-F238E27FC236}">
                <a16:creationId xmlns:a16="http://schemas.microsoft.com/office/drawing/2014/main" id="{16AF3FEF-FF4F-4E82-AF06-FEC5E9482B5D}"/>
              </a:ext>
            </a:extLst>
          </p:cNvPr>
          <p:cNvSpPr/>
          <p:nvPr/>
        </p:nvSpPr>
        <p:spPr>
          <a:xfrm>
            <a:off x="6192011" y="3622482"/>
            <a:ext cx="5711957" cy="1487908"/>
          </a:xfrm>
          <a:prstGeom prst="rect">
            <a:avLst/>
          </a:prstGeom>
          <a:solidFill>
            <a:schemeClr val="bg2">
              <a:lumMod val="60000"/>
              <a:lumOff val="40000"/>
            </a:schemeClr>
          </a:solidFill>
        </p:spPr>
        <p:txBody>
          <a:bodyPr wrap="square">
            <a:spAutoFit/>
          </a:bodyPr>
          <a:lstStyle/>
          <a:p>
            <a:pPr marL="457189" indent="-457189" defTabSz="1219170">
              <a:lnSpc>
                <a:spcPct val="90000"/>
              </a:lnSpc>
              <a:spcBef>
                <a:spcPts val="800"/>
              </a:spcBef>
              <a:buClr>
                <a:srgbClr val="FFFFFF"/>
              </a:buClr>
              <a:buSzPct val="100000"/>
              <a:buFont typeface="+mj-lt"/>
              <a:buAutoNum type="arabicPeriod" startAt="4"/>
              <a:defRPr/>
            </a:pPr>
            <a:r>
              <a:rPr lang="fr-FR" sz="1867" spc="-27" dirty="0">
                <a:solidFill>
                  <a:srgbClr val="FFFFFF"/>
                </a:solidFill>
                <a:latin typeface="Helvetica 75 Bold" panose="020B0804020202020204" pitchFamily="34" charset="0"/>
              </a:rPr>
              <a:t>La qualification du besoin et le design d’intervention de bout en bout : </a:t>
            </a:r>
          </a:p>
          <a:p>
            <a:pPr defTabSz="1219170">
              <a:lnSpc>
                <a:spcPct val="90000"/>
              </a:lnSpc>
              <a:spcBef>
                <a:spcPts val="800"/>
              </a:spcBef>
              <a:buClr>
                <a:srgbClr val="FFFFFF"/>
              </a:buClr>
              <a:buSzPct val="25000"/>
              <a:defRPr/>
            </a:pPr>
            <a:r>
              <a:rPr lang="fr-FR" sz="1867" spc="-27" dirty="0">
                <a:solidFill>
                  <a:srgbClr val="000000"/>
                </a:solidFill>
                <a:latin typeface="Helvetica 75 Bold" panose="020B0804020202020204" pitchFamily="34" charset="0"/>
              </a:rPr>
              <a:t>Faire en sorte qu’un maximum de </a:t>
            </a:r>
            <a:r>
              <a:rPr lang="fr-FR" sz="1867" spc="-27" dirty="0" err="1">
                <a:solidFill>
                  <a:srgbClr val="000000"/>
                </a:solidFill>
                <a:latin typeface="Helvetica 75 Bold" panose="020B0804020202020204" pitchFamily="34" charset="0"/>
              </a:rPr>
              <a:t>faciliteurs</a:t>
            </a:r>
            <a:r>
              <a:rPr lang="fr-FR" sz="1867" spc="-27" dirty="0">
                <a:solidFill>
                  <a:srgbClr val="000000"/>
                </a:solidFill>
                <a:latin typeface="Helvetica 75 Bold" panose="020B0804020202020204" pitchFamily="34" charset="0"/>
              </a:rPr>
              <a:t> puissent savoir questionner un commanditaire et construire une proposition complète et répondant aux besoins </a:t>
            </a:r>
          </a:p>
        </p:txBody>
      </p:sp>
      <p:cxnSp>
        <p:nvCxnSpPr>
          <p:cNvPr id="8" name="Connecteur droit avec flèche 7">
            <a:extLst>
              <a:ext uri="{FF2B5EF4-FFF2-40B4-BE49-F238E27FC236}">
                <a16:creationId xmlns:a16="http://schemas.microsoft.com/office/drawing/2014/main" id="{C6A42482-BD25-46B5-8D6E-FDFDB2B84098}"/>
              </a:ext>
            </a:extLst>
          </p:cNvPr>
          <p:cNvCxnSpPr/>
          <p:nvPr/>
        </p:nvCxnSpPr>
        <p:spPr>
          <a:xfrm>
            <a:off x="2735627" y="5829267"/>
            <a:ext cx="7008779" cy="0"/>
          </a:xfrm>
          <a:prstGeom prst="straightConnector1">
            <a:avLst/>
          </a:prstGeom>
          <a:ln w="38100">
            <a:solidFill>
              <a:srgbClr val="FF7900"/>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ECFDCEFD-E9C5-486E-BDAB-86062D4EC332}"/>
              </a:ext>
            </a:extLst>
          </p:cNvPr>
          <p:cNvSpPr txBox="1"/>
          <p:nvPr/>
        </p:nvSpPr>
        <p:spPr>
          <a:xfrm>
            <a:off x="4271797" y="5925285"/>
            <a:ext cx="3456384" cy="287323"/>
          </a:xfrm>
          <a:prstGeom prst="rect">
            <a:avLst/>
          </a:prstGeom>
        </p:spPr>
        <p:txBody>
          <a:bodyPr wrap="square" lIns="0" tIns="0" rIns="0" bIns="0" rtlCol="0">
            <a:spAutoFit/>
          </a:bodyPr>
          <a:lstStyle/>
          <a:p>
            <a:pPr algn="ctr" defTabSz="1219170">
              <a:defRPr/>
            </a:pPr>
            <a:r>
              <a:rPr lang="fr-FR" sz="1867" dirty="0">
                <a:solidFill>
                  <a:srgbClr val="000000"/>
                </a:solidFill>
                <a:latin typeface="Helvetica 75 Bold"/>
              </a:rPr>
              <a:t>Supervision</a:t>
            </a:r>
          </a:p>
        </p:txBody>
      </p:sp>
      <p:sp>
        <p:nvSpPr>
          <p:cNvPr id="11" name="Rectangle 10">
            <a:extLst>
              <a:ext uri="{FF2B5EF4-FFF2-40B4-BE49-F238E27FC236}">
                <a16:creationId xmlns:a16="http://schemas.microsoft.com/office/drawing/2014/main" id="{4102397F-1877-4BC7-9017-E5064AF65378}"/>
              </a:ext>
            </a:extLst>
          </p:cNvPr>
          <p:cNvSpPr/>
          <p:nvPr/>
        </p:nvSpPr>
        <p:spPr>
          <a:xfrm>
            <a:off x="335361" y="1518365"/>
            <a:ext cx="5184575" cy="1498102"/>
          </a:xfrm>
          <a:prstGeom prst="rect">
            <a:avLst/>
          </a:prstGeom>
          <a:solidFill>
            <a:schemeClr val="bg2">
              <a:lumMod val="60000"/>
              <a:lumOff val="40000"/>
            </a:schemeClr>
          </a:solidFill>
        </p:spPr>
        <p:txBody>
          <a:bodyPr wrap="square">
            <a:spAutoFit/>
          </a:bodyPr>
          <a:lstStyle/>
          <a:p>
            <a:pPr marL="457189" indent="-457189" defTabSz="1219170">
              <a:lnSpc>
                <a:spcPct val="90000"/>
              </a:lnSpc>
              <a:spcBef>
                <a:spcPts val="800"/>
              </a:spcBef>
              <a:buClr>
                <a:srgbClr val="FFFFFF"/>
              </a:buClr>
              <a:buSzPct val="100000"/>
              <a:buFont typeface="+mj-lt"/>
              <a:buAutoNum type="arabicPeriod"/>
              <a:defRPr/>
            </a:pPr>
            <a:r>
              <a:rPr lang="fr-FR" sz="1867" spc="-27" dirty="0">
                <a:solidFill>
                  <a:srgbClr val="FFFFFF"/>
                </a:solidFill>
                <a:latin typeface="Helvetica 75 Bold" panose="020B0804020202020204" pitchFamily="34" charset="0"/>
              </a:rPr>
              <a:t>Le changement : </a:t>
            </a:r>
          </a:p>
          <a:p>
            <a:pPr defTabSz="1219170">
              <a:lnSpc>
                <a:spcPct val="90000"/>
              </a:lnSpc>
              <a:spcBef>
                <a:spcPts val="800"/>
              </a:spcBef>
              <a:buClr>
                <a:srgbClr val="FFFFFF"/>
              </a:buClr>
              <a:buSzPct val="100000"/>
              <a:defRPr/>
            </a:pPr>
            <a:r>
              <a:rPr lang="fr-FR" sz="1867" spc="-27" dirty="0">
                <a:solidFill>
                  <a:srgbClr val="000000"/>
                </a:solidFill>
                <a:latin typeface="Helvetica 75 Bold" panose="020B0804020202020204" pitchFamily="34" charset="0"/>
              </a:rPr>
              <a:t>Pourquoi ? parce que c’est la mission / raison d’être même des </a:t>
            </a:r>
            <a:r>
              <a:rPr lang="fr-FR" sz="1867" spc="-27" dirty="0" err="1">
                <a:solidFill>
                  <a:srgbClr val="000000"/>
                </a:solidFill>
                <a:latin typeface="Helvetica 75 Bold" panose="020B0804020202020204" pitchFamily="34" charset="0"/>
              </a:rPr>
              <a:t>faciliteurs</a:t>
            </a:r>
            <a:r>
              <a:rPr lang="fr-FR" sz="1867" spc="-27" dirty="0">
                <a:solidFill>
                  <a:srgbClr val="000000"/>
                </a:solidFill>
                <a:latin typeface="Helvetica 75 Bold" panose="020B0804020202020204" pitchFamily="34" charset="0"/>
              </a:rPr>
              <a:t> de savoir accompagner la transformation </a:t>
            </a:r>
          </a:p>
          <a:p>
            <a:pPr defTabSz="1219170">
              <a:lnSpc>
                <a:spcPct val="90000"/>
              </a:lnSpc>
              <a:spcBef>
                <a:spcPts val="800"/>
              </a:spcBef>
              <a:buClr>
                <a:srgbClr val="FFFFFF"/>
              </a:buClr>
              <a:buSzPct val="100000"/>
              <a:defRPr/>
            </a:pPr>
            <a:endParaRPr lang="fr-FR" sz="1200" spc="-27" dirty="0">
              <a:solidFill>
                <a:srgbClr val="FFFFFF"/>
              </a:solidFill>
              <a:latin typeface="Helvetica 75 Bold" panose="020B0804020202020204" pitchFamily="34" charset="0"/>
            </a:endParaRPr>
          </a:p>
        </p:txBody>
      </p:sp>
    </p:spTree>
    <p:extLst>
      <p:ext uri="{BB962C8B-B14F-4D97-AF65-F5344CB8AC3E}">
        <p14:creationId xmlns:p14="http://schemas.microsoft.com/office/powerpoint/2010/main" val="120200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6360301" y="4910251"/>
            <a:ext cx="5607243" cy="15188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lvl="1" defTabSz="1219170">
              <a:defRPr/>
            </a:pPr>
            <a:r>
              <a:rPr lang="fr-FR" sz="1400" dirty="0">
                <a:solidFill>
                  <a:srgbClr val="000000">
                    <a:lumMod val="85000"/>
                    <a:lumOff val="15000"/>
                  </a:srgbClr>
                </a:solidFill>
                <a:latin typeface="Helvetica 75 Bold"/>
              </a:rPr>
              <a:t>- Dans le but de se nourrir en retour des initiatives et réflexions des acteurs de l’écosystème et irriguer les managers et leurs équipes. Et ainsi contribuer à l’ancrage de postures et pratiques collaboratives et de management.</a:t>
            </a:r>
            <a:endParaRPr lang="fr-FR" sz="1400" b="1" dirty="0">
              <a:solidFill>
                <a:srgbClr val="FF7900"/>
              </a:solidFill>
              <a:latin typeface="Helvetica 55 Bold (Corps)"/>
            </a:endParaRPr>
          </a:p>
        </p:txBody>
      </p:sp>
      <p:sp>
        <p:nvSpPr>
          <p:cNvPr id="24" name="Organigramme : Connecteur 23"/>
          <p:cNvSpPr/>
          <p:nvPr/>
        </p:nvSpPr>
        <p:spPr>
          <a:xfrm>
            <a:off x="5591612" y="4881820"/>
            <a:ext cx="1153491" cy="1575728"/>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2133" b="1" dirty="0">
              <a:solidFill>
                <a:srgbClr val="000000"/>
              </a:solidFill>
              <a:latin typeface="Helvetica 55 Bold (Corps)"/>
            </a:endParaRPr>
          </a:p>
        </p:txBody>
      </p:sp>
      <p:sp>
        <p:nvSpPr>
          <p:cNvPr id="32" name="Rectangle 31"/>
          <p:cNvSpPr/>
          <p:nvPr/>
        </p:nvSpPr>
        <p:spPr>
          <a:xfrm>
            <a:off x="5362626" y="2364099"/>
            <a:ext cx="6604919" cy="18656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lvl="1" algn="r" defTabSz="1219170">
              <a:defRPr/>
            </a:pPr>
            <a:r>
              <a:rPr lang="fr-FR" sz="1467" dirty="0">
                <a:solidFill>
                  <a:srgbClr val="000000">
                    <a:lumMod val="85000"/>
                    <a:lumOff val="15000"/>
                  </a:srgbClr>
                </a:solidFill>
                <a:latin typeface="Helvetica 75 Bold"/>
              </a:rPr>
              <a:t>- proposer une passerelle vers l’extérieur et faire émerger </a:t>
            </a:r>
            <a:r>
              <a:rPr lang="fr-FR" sz="1467" b="1" dirty="0">
                <a:solidFill>
                  <a:srgbClr val="000000">
                    <a:lumMod val="85000"/>
                    <a:lumOff val="15000"/>
                  </a:srgbClr>
                </a:solidFill>
                <a:latin typeface="Helvetica 75 Bold"/>
              </a:rPr>
              <a:t>des projets </a:t>
            </a:r>
            <a:r>
              <a:rPr lang="fr-FR" sz="1467" dirty="0">
                <a:solidFill>
                  <a:srgbClr val="000000">
                    <a:lumMod val="85000"/>
                    <a:lumOff val="15000"/>
                  </a:srgbClr>
                </a:solidFill>
                <a:latin typeface="Helvetica 75 Bold"/>
              </a:rPr>
              <a:t>qui animent les communautés internes. Dans une dynamique réciproque, elle alimentera les rencontres avec des parties prenantes locales (Entreprises, écoles, partenaires de l’apprentissage…)... </a:t>
            </a:r>
            <a:endParaRPr lang="fr-FR" sz="1867" dirty="0">
              <a:solidFill>
                <a:srgbClr val="000000">
                  <a:lumMod val="85000"/>
                  <a:lumOff val="15000"/>
                </a:srgbClr>
              </a:solidFill>
              <a:latin typeface="Helvetica 75 Bold"/>
            </a:endParaRPr>
          </a:p>
        </p:txBody>
      </p:sp>
      <p:sp>
        <p:nvSpPr>
          <p:cNvPr id="18" name="Organigramme : Connecteur 17"/>
          <p:cNvSpPr/>
          <p:nvPr/>
        </p:nvSpPr>
        <p:spPr>
          <a:xfrm>
            <a:off x="4594875" y="2310398"/>
            <a:ext cx="1153491" cy="1960436"/>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2133" b="1" dirty="0">
              <a:solidFill>
                <a:srgbClr val="000000"/>
              </a:solidFill>
              <a:latin typeface="Helvetica 55 Bold (Corps)"/>
            </a:endParaRPr>
          </a:p>
        </p:txBody>
      </p:sp>
      <p:sp>
        <p:nvSpPr>
          <p:cNvPr id="6" name="Rectangle 5"/>
          <p:cNvSpPr/>
          <p:nvPr/>
        </p:nvSpPr>
        <p:spPr>
          <a:xfrm>
            <a:off x="4398000" y="303373"/>
            <a:ext cx="7569544" cy="14934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lvl="1" algn="r" defTabSz="1219170">
              <a:defRPr/>
            </a:pPr>
            <a:r>
              <a:rPr lang="fr-FR" sz="1467" b="1" dirty="0">
                <a:solidFill>
                  <a:srgbClr val="000000">
                    <a:lumMod val="85000"/>
                    <a:lumOff val="15000"/>
                  </a:srgbClr>
                </a:solidFill>
                <a:latin typeface="Helvetica 75 Bold"/>
              </a:rPr>
              <a:t>#LaFabriqueOuverte</a:t>
            </a:r>
            <a:r>
              <a:rPr lang="fr-FR" sz="1467" dirty="0">
                <a:solidFill>
                  <a:srgbClr val="000000">
                    <a:lumMod val="85000"/>
                    <a:lumOff val="15000"/>
                  </a:srgbClr>
                </a:solidFill>
                <a:latin typeface="Helvetica 75 Bold"/>
              </a:rPr>
              <a:t> a pour enjeu de renforcer l’ancrage d’Orange sur son territoire en tant qu’Entreprise : Elle</a:t>
            </a:r>
            <a:r>
              <a:rPr lang="fr-FR" sz="1467" b="1" dirty="0">
                <a:solidFill>
                  <a:srgbClr val="000000">
                    <a:lumMod val="85000"/>
                    <a:lumOff val="15000"/>
                  </a:srgbClr>
                </a:solidFill>
                <a:latin typeface="Helvetica 75 Bold"/>
              </a:rPr>
              <a:t> </a:t>
            </a:r>
            <a:r>
              <a:rPr lang="fr-FR" sz="1467" dirty="0">
                <a:solidFill>
                  <a:srgbClr val="000000">
                    <a:lumMod val="85000"/>
                    <a:lumOff val="15000"/>
                  </a:srgbClr>
                </a:solidFill>
                <a:latin typeface="Helvetica 75 Bold"/>
              </a:rPr>
              <a:t>relie Orange à son environnement pour : </a:t>
            </a:r>
          </a:p>
          <a:p>
            <a:pPr marL="609585" lvl="1" algn="r" defTabSz="1219170">
              <a:defRPr/>
            </a:pPr>
            <a:r>
              <a:rPr lang="fr-FR" sz="1467" dirty="0">
                <a:solidFill>
                  <a:srgbClr val="000000">
                    <a:lumMod val="85000"/>
                    <a:lumOff val="15000"/>
                  </a:srgbClr>
                </a:solidFill>
                <a:latin typeface="Helvetica 75 Bold"/>
              </a:rPr>
              <a:t>- travailler dans chaque territoire les thématiques qui touchent directement ou en rebond à la transformation et à l’innovation managériales. </a:t>
            </a:r>
            <a:endParaRPr lang="fr-FR" sz="1867" dirty="0">
              <a:solidFill>
                <a:srgbClr val="000000">
                  <a:lumMod val="85000"/>
                  <a:lumOff val="15000"/>
                </a:srgbClr>
              </a:solidFill>
              <a:latin typeface="Helvetica 75 Bold"/>
            </a:endParaRPr>
          </a:p>
        </p:txBody>
      </p:sp>
      <p:sp>
        <p:nvSpPr>
          <p:cNvPr id="17" name="Organigramme : Connecteur 16"/>
          <p:cNvSpPr/>
          <p:nvPr/>
        </p:nvSpPr>
        <p:spPr>
          <a:xfrm>
            <a:off x="3623807" y="368819"/>
            <a:ext cx="1153491" cy="1371749"/>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2133" b="1" dirty="0">
              <a:solidFill>
                <a:srgbClr val="000000"/>
              </a:solidFill>
              <a:latin typeface="Helvetica 55 Bold (Corps)"/>
            </a:endParaRPr>
          </a:p>
        </p:txBody>
      </p:sp>
      <p:sp>
        <p:nvSpPr>
          <p:cNvPr id="19" name="Triangle rectangle 18"/>
          <p:cNvSpPr/>
          <p:nvPr/>
        </p:nvSpPr>
        <p:spPr>
          <a:xfrm>
            <a:off x="2528721" y="-23731"/>
            <a:ext cx="3286744" cy="6881732"/>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2133" dirty="0">
              <a:solidFill>
                <a:srgbClr val="000000"/>
              </a:solidFill>
              <a:latin typeface="Helvetica 75 Bold"/>
            </a:endParaRPr>
          </a:p>
        </p:txBody>
      </p:sp>
      <p:sp>
        <p:nvSpPr>
          <p:cNvPr id="21" name="Rectangle 20"/>
          <p:cNvSpPr/>
          <p:nvPr/>
        </p:nvSpPr>
        <p:spPr>
          <a:xfrm>
            <a:off x="0" y="0"/>
            <a:ext cx="252872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2133" dirty="0">
              <a:solidFill>
                <a:srgbClr val="000000"/>
              </a:solidFill>
              <a:latin typeface="Helvetica 75 Bold"/>
            </a:endParaRPr>
          </a:p>
        </p:txBody>
      </p:sp>
      <p:sp>
        <p:nvSpPr>
          <p:cNvPr id="5" name="Rectangle 4"/>
          <p:cNvSpPr/>
          <p:nvPr/>
        </p:nvSpPr>
        <p:spPr>
          <a:xfrm>
            <a:off x="2465" y="4229178"/>
            <a:ext cx="2813228" cy="3305520"/>
          </a:xfrm>
          <a:prstGeom prst="rect">
            <a:avLst/>
          </a:prstGeom>
        </p:spPr>
        <p:txBody>
          <a:bodyPr wrap="square">
            <a:spAutoFit/>
          </a:bodyPr>
          <a:lstStyle/>
          <a:p>
            <a:pPr algn="ctr" defTabSz="1219170">
              <a:lnSpc>
                <a:spcPct val="90000"/>
              </a:lnSpc>
              <a:spcBef>
                <a:spcPct val="0"/>
              </a:spcBef>
              <a:defRPr/>
            </a:pPr>
            <a:r>
              <a:rPr lang="fr-FR" sz="3200" b="1" dirty="0">
                <a:solidFill>
                  <a:srgbClr val="000000"/>
                </a:solidFill>
                <a:latin typeface="Helvetica 75 Bold"/>
              </a:rPr>
              <a:t>#La Fabrique Ouverte</a:t>
            </a:r>
          </a:p>
          <a:p>
            <a:pPr algn="ctr" defTabSz="1219170">
              <a:lnSpc>
                <a:spcPct val="90000"/>
              </a:lnSpc>
              <a:spcBef>
                <a:spcPct val="0"/>
              </a:spcBef>
              <a:defRPr/>
            </a:pPr>
            <a:endParaRPr lang="fr-FR" sz="3200" b="1" dirty="0">
              <a:solidFill>
                <a:srgbClr val="FF6600"/>
              </a:solidFill>
              <a:latin typeface="Helvetica 75 Bold"/>
            </a:endParaRPr>
          </a:p>
          <a:p>
            <a:pPr algn="ctr" defTabSz="1219170">
              <a:lnSpc>
                <a:spcPct val="90000"/>
              </a:lnSpc>
              <a:spcBef>
                <a:spcPct val="0"/>
              </a:spcBef>
              <a:defRPr/>
            </a:pPr>
            <a:r>
              <a:rPr lang="fr-FR" sz="2400" b="1" dirty="0">
                <a:solidFill>
                  <a:srgbClr val="FFFFFF"/>
                </a:solidFill>
                <a:latin typeface="Helvetica 75 Bold"/>
              </a:rPr>
              <a:t>  Enjeux et Orientations</a:t>
            </a:r>
          </a:p>
          <a:p>
            <a:pPr algn="ctr" defTabSz="1219170">
              <a:lnSpc>
                <a:spcPct val="90000"/>
              </a:lnSpc>
              <a:spcBef>
                <a:spcPct val="0"/>
              </a:spcBef>
              <a:defRPr/>
            </a:pPr>
            <a:endParaRPr lang="fr-FR" sz="3200" b="1" dirty="0">
              <a:solidFill>
                <a:srgbClr val="FF6600"/>
              </a:solidFill>
              <a:latin typeface="Helvetica 75 Bold"/>
            </a:endParaRPr>
          </a:p>
          <a:p>
            <a:pPr algn="ctr" defTabSz="1219170">
              <a:lnSpc>
                <a:spcPct val="90000"/>
              </a:lnSpc>
              <a:spcBef>
                <a:spcPct val="0"/>
              </a:spcBef>
              <a:defRPr/>
            </a:pPr>
            <a:r>
              <a:rPr lang="fr-FR" sz="3200" b="1" dirty="0">
                <a:solidFill>
                  <a:srgbClr val="FF6600"/>
                </a:solidFill>
                <a:latin typeface="Helvetica 75 Bold"/>
              </a:rPr>
              <a:t> </a:t>
            </a:r>
          </a:p>
          <a:p>
            <a:pPr algn="ctr" defTabSz="1219170">
              <a:lnSpc>
                <a:spcPct val="90000"/>
              </a:lnSpc>
              <a:spcBef>
                <a:spcPct val="0"/>
              </a:spcBef>
              <a:defRPr/>
            </a:pPr>
            <a:endParaRPr lang="fr-FR" sz="2400" dirty="0">
              <a:solidFill>
                <a:srgbClr val="FFFFFF"/>
              </a:solidFill>
              <a:latin typeface="Helvetica 75 Bold"/>
            </a:endParaRPr>
          </a:p>
        </p:txBody>
      </p:sp>
      <p:sp>
        <p:nvSpPr>
          <p:cNvPr id="30" name="Organigramme : Connecteur 29"/>
          <p:cNvSpPr/>
          <p:nvPr/>
        </p:nvSpPr>
        <p:spPr>
          <a:xfrm>
            <a:off x="3825532" y="4596875"/>
            <a:ext cx="2133824" cy="202178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2133" b="1" dirty="0">
              <a:solidFill>
                <a:srgbClr val="000000"/>
              </a:solidFill>
              <a:latin typeface="Helvetica 55 Bold (Corps)"/>
            </a:endParaRPr>
          </a:p>
        </p:txBody>
      </p:sp>
      <p:sp>
        <p:nvSpPr>
          <p:cNvPr id="13" name="Rectangle à coins arrondis 12"/>
          <p:cNvSpPr/>
          <p:nvPr/>
        </p:nvSpPr>
        <p:spPr>
          <a:xfrm>
            <a:off x="3917391" y="4934377"/>
            <a:ext cx="2059023" cy="13430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1600" b="1" dirty="0">
                <a:solidFill>
                  <a:srgbClr val="000000"/>
                </a:solidFill>
                <a:latin typeface="Helvetica 55 Bold (Corps)"/>
              </a:rPr>
              <a:t>Se nourrir pour irriguer et ancrer nos pratiques</a:t>
            </a:r>
          </a:p>
        </p:txBody>
      </p:sp>
      <p:sp>
        <p:nvSpPr>
          <p:cNvPr id="22" name="Organigramme : Connecteur 21"/>
          <p:cNvSpPr/>
          <p:nvPr/>
        </p:nvSpPr>
        <p:spPr>
          <a:xfrm>
            <a:off x="1869279" y="179527"/>
            <a:ext cx="2133824" cy="2021780"/>
          </a:xfrm>
          <a:prstGeom prst="flowChart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2133" b="1" dirty="0">
              <a:solidFill>
                <a:srgbClr val="000000"/>
              </a:solidFill>
              <a:latin typeface="Helvetica 55 Bold (Corps)"/>
            </a:endParaRPr>
          </a:p>
        </p:txBody>
      </p:sp>
      <p:sp>
        <p:nvSpPr>
          <p:cNvPr id="3" name="Rectangle 2"/>
          <p:cNvSpPr/>
          <p:nvPr/>
        </p:nvSpPr>
        <p:spPr>
          <a:xfrm>
            <a:off x="1917323" y="714661"/>
            <a:ext cx="2085459" cy="1077218"/>
          </a:xfrm>
          <a:prstGeom prst="rect">
            <a:avLst/>
          </a:prstGeom>
        </p:spPr>
        <p:txBody>
          <a:bodyPr wrap="square">
            <a:spAutoFit/>
          </a:bodyPr>
          <a:lstStyle/>
          <a:p>
            <a:pPr algn="ctr" defTabSz="1219170">
              <a:defRPr/>
            </a:pPr>
            <a:r>
              <a:rPr lang="fr-FR" sz="1600" b="1" dirty="0">
                <a:solidFill>
                  <a:srgbClr val="000000"/>
                </a:solidFill>
                <a:latin typeface="Helvetica 55 Bold (Corps)"/>
              </a:rPr>
              <a:t>Renforcer l’ancrage d’Orange Entreprise apprenante</a:t>
            </a:r>
          </a:p>
        </p:txBody>
      </p:sp>
      <p:sp>
        <p:nvSpPr>
          <p:cNvPr id="20" name="Organigramme : Connecteur 19"/>
          <p:cNvSpPr/>
          <p:nvPr/>
        </p:nvSpPr>
        <p:spPr>
          <a:xfrm>
            <a:off x="2850479" y="2323005"/>
            <a:ext cx="2133824" cy="2021780"/>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2133" b="1" dirty="0">
              <a:solidFill>
                <a:srgbClr val="000000"/>
              </a:solidFill>
              <a:latin typeface="Helvetica 55 Bold (Corps)"/>
            </a:endParaRPr>
          </a:p>
        </p:txBody>
      </p:sp>
      <p:sp>
        <p:nvSpPr>
          <p:cNvPr id="23" name="Rectangle à coins arrondis 22"/>
          <p:cNvSpPr/>
          <p:nvPr/>
        </p:nvSpPr>
        <p:spPr>
          <a:xfrm>
            <a:off x="2735107" y="2672318"/>
            <a:ext cx="2364568" cy="13430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1600" b="1" dirty="0">
                <a:solidFill>
                  <a:srgbClr val="000000"/>
                </a:solidFill>
                <a:latin typeface="Helvetica 55 Bold (Corps)"/>
              </a:rPr>
              <a:t>Se connecter aux écosystèmes de nos territoires</a:t>
            </a:r>
          </a:p>
        </p:txBody>
      </p:sp>
      <p:sp>
        <p:nvSpPr>
          <p:cNvPr id="25" name="Espace réservé du numéro de diapositive 3">
            <a:extLst>
              <a:ext uri="{FF2B5EF4-FFF2-40B4-BE49-F238E27FC236}">
                <a16:creationId xmlns:a16="http://schemas.microsoft.com/office/drawing/2014/main" id="{8538F4FC-5892-45D2-90F3-2A960D3AB58C}"/>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32</a:t>
            </a:fld>
            <a:endParaRPr lang="fr-FR" altLang="fr-FR">
              <a:latin typeface="Arial" panose="020B0604020202020204" pitchFamily="34" charset="0"/>
            </a:endParaRPr>
          </a:p>
        </p:txBody>
      </p:sp>
    </p:spTree>
    <p:custDataLst>
      <p:tags r:id="rId1"/>
    </p:custDataLst>
    <p:extLst>
      <p:ext uri="{BB962C8B-B14F-4D97-AF65-F5344CB8AC3E}">
        <p14:creationId xmlns:p14="http://schemas.microsoft.com/office/powerpoint/2010/main" val="263377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9601" y="990600"/>
            <a:ext cx="5687193" cy="4403379"/>
          </a:xfrm>
          <a:prstGeom prst="rect">
            <a:avLst/>
          </a:prstGeom>
        </p:spPr>
      </p:pic>
      <p:sp>
        <p:nvSpPr>
          <p:cNvPr id="6" name="ZoneTexte 5"/>
          <p:cNvSpPr txBox="1"/>
          <p:nvPr/>
        </p:nvSpPr>
        <p:spPr>
          <a:xfrm>
            <a:off x="6632537" y="5668206"/>
            <a:ext cx="3770180" cy="225767"/>
          </a:xfrm>
          <a:prstGeom prst="rect">
            <a:avLst/>
          </a:prstGeom>
        </p:spPr>
        <p:txBody>
          <a:bodyPr wrap="square" lIns="0" tIns="0" rIns="0" bIns="0" rtlCol="0">
            <a:spAutoFit/>
          </a:bodyPr>
          <a:lstStyle/>
          <a:p>
            <a:pPr defTabSz="1219170">
              <a:defRPr/>
            </a:pPr>
            <a:r>
              <a:rPr lang="fr-FR" sz="1467" b="1" dirty="0">
                <a:solidFill>
                  <a:srgbClr val="FF7900"/>
                </a:solidFill>
                <a:latin typeface="Helvetica 75 Bold"/>
              </a:rPr>
              <a:t>«</a:t>
            </a:r>
            <a:r>
              <a:rPr lang="fr-FR" sz="1467" b="1" dirty="0">
                <a:solidFill>
                  <a:srgbClr val="000000"/>
                </a:solidFill>
                <a:latin typeface="Helvetica 75 Bold"/>
              </a:rPr>
              <a:t> Ensemble, une DO humaine et digitale </a:t>
            </a:r>
            <a:r>
              <a:rPr lang="fr-FR" sz="1467" b="1" dirty="0">
                <a:solidFill>
                  <a:srgbClr val="FF7900"/>
                </a:solidFill>
                <a:latin typeface="Helvetica 75 Bold"/>
              </a:rPr>
              <a:t>»</a:t>
            </a:r>
          </a:p>
        </p:txBody>
      </p:sp>
      <p:sp>
        <p:nvSpPr>
          <p:cNvPr id="2" name="ZoneTexte 1">
            <a:extLst>
              <a:ext uri="{FF2B5EF4-FFF2-40B4-BE49-F238E27FC236}">
                <a16:creationId xmlns:a16="http://schemas.microsoft.com/office/drawing/2014/main" id="{2594EBAC-607C-4D47-9B14-95074926DCE5}"/>
              </a:ext>
            </a:extLst>
          </p:cNvPr>
          <p:cNvSpPr txBox="1"/>
          <p:nvPr/>
        </p:nvSpPr>
        <p:spPr>
          <a:xfrm>
            <a:off x="711200" y="381000"/>
            <a:ext cx="3454400" cy="1231106"/>
          </a:xfrm>
          <a:prstGeom prst="rect">
            <a:avLst/>
          </a:prstGeom>
        </p:spPr>
        <p:txBody>
          <a:bodyPr wrap="square" lIns="0" tIns="0" rIns="0" bIns="0" rtlCol="0">
            <a:spAutoFit/>
          </a:bodyPr>
          <a:lstStyle/>
          <a:p>
            <a:pPr defTabSz="1219170"/>
            <a:r>
              <a:rPr lang="fr-FR" sz="8000" dirty="0">
                <a:solidFill>
                  <a:srgbClr val="000000"/>
                </a:solidFill>
                <a:latin typeface="Helvetica 75 Bold"/>
              </a:rPr>
              <a:t>Merci</a:t>
            </a:r>
          </a:p>
        </p:txBody>
      </p:sp>
      <p:sp>
        <p:nvSpPr>
          <p:cNvPr id="7" name="Espace réservé du numéro de diapositive 3">
            <a:extLst>
              <a:ext uri="{FF2B5EF4-FFF2-40B4-BE49-F238E27FC236}">
                <a16:creationId xmlns:a16="http://schemas.microsoft.com/office/drawing/2014/main" id="{96361123-E3E4-4F0A-B298-115CFA8B1E63}"/>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33</a:t>
            </a:fld>
            <a:endParaRPr lang="fr-FR" altLang="fr-FR">
              <a:latin typeface="Arial" panose="020B0604020202020204" pitchFamily="34" charset="0"/>
            </a:endParaRPr>
          </a:p>
        </p:txBody>
      </p:sp>
    </p:spTree>
    <p:custDataLst>
      <p:tags r:id="rId1"/>
    </p:custDataLst>
    <p:extLst>
      <p:ext uri="{BB962C8B-B14F-4D97-AF65-F5344CB8AC3E}">
        <p14:creationId xmlns:p14="http://schemas.microsoft.com/office/powerpoint/2010/main" val="281891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object 5"/>
          <p:cNvPicPr/>
          <p:nvPr/>
        </p:nvPicPr>
        <p:blipFill>
          <a:blip r:embed="rId3" cstate="print"/>
          <a:stretch>
            <a:fillRect/>
          </a:stretch>
        </p:blipFill>
        <p:spPr>
          <a:xfrm>
            <a:off x="2833790" y="1311045"/>
            <a:ext cx="6359441" cy="4212467"/>
          </a:xfrm>
          <a:prstGeom prst="rect">
            <a:avLst/>
          </a:prstGeom>
        </p:spPr>
      </p:pic>
      <p:sp>
        <p:nvSpPr>
          <p:cNvPr id="3" name="object 3"/>
          <p:cNvSpPr/>
          <p:nvPr/>
        </p:nvSpPr>
        <p:spPr>
          <a:xfrm>
            <a:off x="7518" y="5879935"/>
            <a:ext cx="12176967" cy="1006757"/>
          </a:xfrm>
          <a:custGeom>
            <a:avLst/>
            <a:gdLst/>
            <a:ahLst/>
            <a:cxnLst/>
            <a:rect l="l" t="t" r="r" b="b"/>
            <a:pathLst>
              <a:path w="9144000" h="729614">
                <a:moveTo>
                  <a:pt x="9144000" y="0"/>
                </a:moveTo>
                <a:lnTo>
                  <a:pt x="0" y="0"/>
                </a:lnTo>
                <a:lnTo>
                  <a:pt x="0" y="729005"/>
                </a:lnTo>
                <a:lnTo>
                  <a:pt x="9144000" y="729005"/>
                </a:lnTo>
                <a:lnTo>
                  <a:pt x="9144000" y="0"/>
                </a:lnTo>
                <a:close/>
              </a:path>
            </a:pathLst>
          </a:custGeom>
          <a:solidFill>
            <a:srgbClr val="000000"/>
          </a:solidFill>
        </p:spPr>
        <p:txBody>
          <a:bodyPr wrap="square" lIns="0" tIns="0" rIns="0" bIns="0" rtlCol="0"/>
          <a:lstStyle/>
          <a:p>
            <a:pPr defTabSz="1217707"/>
            <a:endParaRPr sz="2397">
              <a:solidFill>
                <a:prstClr val="black"/>
              </a:solidFill>
              <a:latin typeface="Helvetica 55 Roman"/>
            </a:endParaRPr>
          </a:p>
        </p:txBody>
      </p:sp>
      <p:sp>
        <p:nvSpPr>
          <p:cNvPr id="4" name="object 4"/>
          <p:cNvSpPr txBox="1">
            <a:spLocks noGrp="1"/>
          </p:cNvSpPr>
          <p:nvPr>
            <p:ph type="title"/>
          </p:nvPr>
        </p:nvSpPr>
        <p:spPr>
          <a:xfrm>
            <a:off x="7518" y="0"/>
            <a:ext cx="12176967" cy="968237"/>
          </a:xfrm>
          <a:prstGeom prst="rect">
            <a:avLst/>
          </a:prstGeom>
          <a:solidFill>
            <a:schemeClr val="tx1"/>
          </a:solidFill>
        </p:spPr>
        <p:txBody>
          <a:bodyPr vert="horz" wrap="square" lIns="0" tIns="16912" rIns="0" bIns="0" rtlCol="0" anchor="ctr">
            <a:noAutofit/>
          </a:bodyPr>
          <a:lstStyle/>
          <a:p>
            <a:pPr marL="16913" algn="ctr">
              <a:lnSpc>
                <a:spcPct val="100000"/>
              </a:lnSpc>
              <a:spcBef>
                <a:spcPts val="133"/>
              </a:spcBef>
            </a:pPr>
            <a:r>
              <a:rPr sz="2929" spc="-40" dirty="0">
                <a:solidFill>
                  <a:schemeClr val="tx2"/>
                </a:solidFill>
              </a:rPr>
              <a:t>L’un des principaux opérateurs de télécommunications au monde</a:t>
            </a:r>
          </a:p>
        </p:txBody>
      </p:sp>
      <p:sp>
        <p:nvSpPr>
          <p:cNvPr id="6" name="object 6"/>
          <p:cNvSpPr txBox="1"/>
          <p:nvPr/>
        </p:nvSpPr>
        <p:spPr>
          <a:xfrm>
            <a:off x="422069" y="3697581"/>
            <a:ext cx="2934112" cy="877762"/>
          </a:xfrm>
          <a:prstGeom prst="rect">
            <a:avLst/>
          </a:prstGeom>
        </p:spPr>
        <p:txBody>
          <a:bodyPr vert="horz" wrap="square" lIns="0" tIns="16912" rIns="0" bIns="0" rtlCol="0">
            <a:spAutoFit/>
          </a:bodyPr>
          <a:lstStyle/>
          <a:p>
            <a:pPr marL="16913" defTabSz="1217707">
              <a:spcBef>
                <a:spcPts val="133"/>
              </a:spcBef>
              <a:tabLst>
                <a:tab pos="964864" algn="l"/>
              </a:tabLst>
            </a:pPr>
            <a:r>
              <a:rPr sz="5593" spc="60" dirty="0">
                <a:solidFill>
                  <a:srgbClr val="FF7900"/>
                </a:solidFill>
                <a:latin typeface="Helvetica 75 Bold"/>
                <a:cs typeface="HelveticaNeue-Bold"/>
              </a:rPr>
              <a:t>2</a:t>
            </a:r>
            <a:r>
              <a:rPr sz="5593" dirty="0">
                <a:solidFill>
                  <a:srgbClr val="FF7900"/>
                </a:solidFill>
                <a:latin typeface="Helvetica 75 Bold"/>
                <a:cs typeface="HelveticaNeue-Bold"/>
              </a:rPr>
              <a:t>6	</a:t>
            </a:r>
            <a:r>
              <a:rPr sz="4528" spc="-27" dirty="0">
                <a:solidFill>
                  <a:srgbClr val="FF7900"/>
                </a:solidFill>
                <a:latin typeface="Helvetica 75 Bold"/>
                <a:cs typeface="HelveticaNeue-Bold"/>
              </a:rPr>
              <a:t>p</a:t>
            </a:r>
            <a:r>
              <a:rPr sz="4528" spc="-60" dirty="0">
                <a:solidFill>
                  <a:srgbClr val="FF7900"/>
                </a:solidFill>
                <a:latin typeface="Helvetica 75 Bold"/>
                <a:cs typeface="HelveticaNeue-Bold"/>
              </a:rPr>
              <a:t>a</a:t>
            </a:r>
            <a:r>
              <a:rPr sz="4528" spc="-33" dirty="0">
                <a:solidFill>
                  <a:srgbClr val="FF7900"/>
                </a:solidFill>
                <a:latin typeface="Helvetica 75 Bold"/>
                <a:cs typeface="HelveticaNeue-Bold"/>
              </a:rPr>
              <a:t>y</a:t>
            </a:r>
            <a:r>
              <a:rPr sz="4528" dirty="0">
                <a:solidFill>
                  <a:srgbClr val="FF7900"/>
                </a:solidFill>
                <a:latin typeface="Helvetica 75 Bold"/>
                <a:cs typeface="HelveticaNeue-Bold"/>
              </a:rPr>
              <a:t>s</a:t>
            </a:r>
          </a:p>
        </p:txBody>
      </p:sp>
      <p:sp>
        <p:nvSpPr>
          <p:cNvPr id="7" name="object 7"/>
          <p:cNvSpPr txBox="1"/>
          <p:nvPr/>
        </p:nvSpPr>
        <p:spPr>
          <a:xfrm>
            <a:off x="422071" y="4441728"/>
            <a:ext cx="2847212" cy="610335"/>
          </a:xfrm>
          <a:prstGeom prst="rect">
            <a:avLst/>
          </a:prstGeom>
        </p:spPr>
        <p:txBody>
          <a:bodyPr vert="horz" wrap="square" lIns="0" tIns="71032" rIns="0" bIns="0" rtlCol="0">
            <a:spAutoFit/>
          </a:bodyPr>
          <a:lstStyle/>
          <a:p>
            <a:pPr marL="16913" marR="6765" defTabSz="1217707">
              <a:lnSpc>
                <a:spcPts val="2131"/>
              </a:lnSpc>
              <a:spcBef>
                <a:spcPts val="559"/>
              </a:spcBef>
            </a:pPr>
            <a:r>
              <a:rPr sz="2131" spc="7" dirty="0">
                <a:solidFill>
                  <a:prstClr val="black"/>
                </a:solidFill>
                <a:latin typeface="Helvetica 75 Bold"/>
                <a:cs typeface="HelveticaNeue-Bold"/>
              </a:rPr>
              <a:t>en</a:t>
            </a:r>
            <a:r>
              <a:rPr sz="2131" spc="-27" dirty="0">
                <a:solidFill>
                  <a:prstClr val="black"/>
                </a:solidFill>
                <a:latin typeface="Helvetica 75 Bold"/>
                <a:cs typeface="HelveticaNeue-Bold"/>
              </a:rPr>
              <a:t> </a:t>
            </a:r>
            <a:r>
              <a:rPr sz="2131" dirty="0">
                <a:solidFill>
                  <a:prstClr val="black"/>
                </a:solidFill>
                <a:latin typeface="Helvetica 75 Bold"/>
                <a:cs typeface="HelveticaNeue-Bold"/>
              </a:rPr>
              <a:t>Europe,</a:t>
            </a:r>
            <a:r>
              <a:rPr sz="2131" spc="-27" dirty="0">
                <a:solidFill>
                  <a:prstClr val="black"/>
                </a:solidFill>
                <a:latin typeface="Helvetica 75 Bold"/>
                <a:cs typeface="HelveticaNeue-Bold"/>
              </a:rPr>
              <a:t> </a:t>
            </a:r>
            <a:r>
              <a:rPr sz="2131" spc="7" dirty="0">
                <a:solidFill>
                  <a:prstClr val="black"/>
                </a:solidFill>
                <a:latin typeface="Helvetica 75 Bold"/>
                <a:cs typeface="HelveticaNeue-Bold"/>
              </a:rPr>
              <a:t>en</a:t>
            </a:r>
            <a:r>
              <a:rPr sz="2131" spc="-27" dirty="0">
                <a:solidFill>
                  <a:prstClr val="black"/>
                </a:solidFill>
                <a:latin typeface="Helvetica 75 Bold"/>
                <a:cs typeface="HelveticaNeue-Bold"/>
              </a:rPr>
              <a:t> </a:t>
            </a:r>
            <a:r>
              <a:rPr sz="2131" spc="7" dirty="0">
                <a:solidFill>
                  <a:prstClr val="black"/>
                </a:solidFill>
                <a:latin typeface="Helvetica 75 Bold"/>
                <a:cs typeface="HelveticaNeue-Bold"/>
              </a:rPr>
              <a:t>Afrique </a:t>
            </a:r>
            <a:r>
              <a:rPr sz="2131" spc="-572" dirty="0">
                <a:solidFill>
                  <a:prstClr val="black"/>
                </a:solidFill>
                <a:latin typeface="Helvetica 75 Bold"/>
                <a:cs typeface="HelveticaNeue-Bold"/>
              </a:rPr>
              <a:t> </a:t>
            </a:r>
            <a:r>
              <a:rPr sz="2131" dirty="0">
                <a:solidFill>
                  <a:prstClr val="black"/>
                </a:solidFill>
                <a:latin typeface="Helvetica 75 Bold"/>
                <a:cs typeface="HelveticaNeue-Bold"/>
              </a:rPr>
              <a:t>et</a:t>
            </a:r>
            <a:r>
              <a:rPr sz="2131" spc="-13" dirty="0">
                <a:solidFill>
                  <a:prstClr val="black"/>
                </a:solidFill>
                <a:latin typeface="Helvetica 75 Bold"/>
                <a:cs typeface="HelveticaNeue-Bold"/>
              </a:rPr>
              <a:t> </a:t>
            </a:r>
            <a:r>
              <a:rPr sz="2131" dirty="0">
                <a:solidFill>
                  <a:prstClr val="black"/>
                </a:solidFill>
                <a:latin typeface="Helvetica 75 Bold"/>
                <a:cs typeface="HelveticaNeue-Bold"/>
              </a:rPr>
              <a:t>au</a:t>
            </a:r>
            <a:r>
              <a:rPr sz="2131" spc="-7" dirty="0">
                <a:solidFill>
                  <a:prstClr val="black"/>
                </a:solidFill>
                <a:latin typeface="Helvetica 75 Bold"/>
                <a:cs typeface="HelveticaNeue-Bold"/>
              </a:rPr>
              <a:t> </a:t>
            </a:r>
            <a:r>
              <a:rPr sz="2131" dirty="0">
                <a:solidFill>
                  <a:prstClr val="black"/>
                </a:solidFill>
                <a:latin typeface="Helvetica 75 Bold"/>
                <a:cs typeface="HelveticaNeue-Bold"/>
              </a:rPr>
              <a:t>Moyen-Orient</a:t>
            </a:r>
          </a:p>
        </p:txBody>
      </p:sp>
      <p:sp>
        <p:nvSpPr>
          <p:cNvPr id="8" name="object 8"/>
          <p:cNvSpPr txBox="1"/>
          <p:nvPr/>
        </p:nvSpPr>
        <p:spPr>
          <a:xfrm>
            <a:off x="9315904" y="3677618"/>
            <a:ext cx="1551072" cy="877762"/>
          </a:xfrm>
          <a:prstGeom prst="rect">
            <a:avLst/>
          </a:prstGeom>
        </p:spPr>
        <p:txBody>
          <a:bodyPr vert="horz" wrap="square" lIns="0" tIns="16912" rIns="0" bIns="0" rtlCol="0">
            <a:spAutoFit/>
          </a:bodyPr>
          <a:lstStyle/>
          <a:p>
            <a:pPr marL="16913" defTabSz="1217707">
              <a:spcBef>
                <a:spcPts val="133"/>
              </a:spcBef>
            </a:pPr>
            <a:r>
              <a:rPr sz="5593" b="1" spc="-20" dirty="0">
                <a:solidFill>
                  <a:srgbClr val="FF7900"/>
                </a:solidFill>
                <a:latin typeface="HelveticaNeue-Bold"/>
                <a:cs typeface="HelveticaNeue-Bold"/>
              </a:rPr>
              <a:t>N</a:t>
            </a:r>
            <a:r>
              <a:rPr sz="5593" b="1" spc="-107" dirty="0">
                <a:solidFill>
                  <a:srgbClr val="FF7900"/>
                </a:solidFill>
                <a:latin typeface="HelveticaNeue-Bold"/>
                <a:cs typeface="HelveticaNeue-Bold"/>
              </a:rPr>
              <a:t>°1</a:t>
            </a:r>
            <a:endParaRPr sz="5593" dirty="0">
              <a:solidFill>
                <a:srgbClr val="FF7900"/>
              </a:solidFill>
              <a:latin typeface="HelveticaNeue-Bold"/>
              <a:cs typeface="HelveticaNeue-Bold"/>
            </a:endParaRPr>
          </a:p>
        </p:txBody>
      </p:sp>
      <p:sp>
        <p:nvSpPr>
          <p:cNvPr id="9" name="object 9"/>
          <p:cNvSpPr txBox="1"/>
          <p:nvPr/>
        </p:nvSpPr>
        <p:spPr>
          <a:xfrm>
            <a:off x="9345847" y="4441728"/>
            <a:ext cx="2416789" cy="610335"/>
          </a:xfrm>
          <a:prstGeom prst="rect">
            <a:avLst/>
          </a:prstGeom>
        </p:spPr>
        <p:txBody>
          <a:bodyPr vert="horz" wrap="square" lIns="0" tIns="71032" rIns="0" bIns="0" rtlCol="0">
            <a:spAutoFit/>
          </a:bodyPr>
          <a:lstStyle/>
          <a:p>
            <a:pPr marL="16913" marR="6765" defTabSz="1217707">
              <a:lnSpc>
                <a:spcPts val="2131"/>
              </a:lnSpc>
              <a:spcBef>
                <a:spcPts val="559"/>
              </a:spcBef>
            </a:pPr>
            <a:r>
              <a:rPr sz="2131" spc="7" dirty="0">
                <a:solidFill>
                  <a:prstClr val="black"/>
                </a:solidFill>
                <a:latin typeface="Helvetica 75 Bold"/>
                <a:cs typeface="HelveticaNeue-Bold"/>
              </a:rPr>
              <a:t>de</a:t>
            </a:r>
            <a:r>
              <a:rPr sz="2131" spc="-53" dirty="0">
                <a:solidFill>
                  <a:prstClr val="black"/>
                </a:solidFill>
                <a:latin typeface="Helvetica 75 Bold"/>
                <a:cs typeface="HelveticaNeue-Bold"/>
              </a:rPr>
              <a:t> </a:t>
            </a:r>
            <a:r>
              <a:rPr sz="2131" spc="7" dirty="0">
                <a:solidFill>
                  <a:prstClr val="black"/>
                </a:solidFill>
                <a:latin typeface="Helvetica 75 Bold"/>
                <a:cs typeface="HelveticaNeue-Bold"/>
              </a:rPr>
              <a:t>la</a:t>
            </a:r>
            <a:r>
              <a:rPr sz="2131" spc="-53" dirty="0">
                <a:solidFill>
                  <a:prstClr val="black"/>
                </a:solidFill>
                <a:latin typeface="Helvetica 75 Bold"/>
                <a:cs typeface="HelveticaNeue-Bold"/>
              </a:rPr>
              <a:t> </a:t>
            </a:r>
            <a:r>
              <a:rPr sz="2131" dirty="0">
                <a:solidFill>
                  <a:prstClr val="black"/>
                </a:solidFill>
                <a:latin typeface="Helvetica 75 Bold"/>
                <a:cs typeface="HelveticaNeue-Bold"/>
              </a:rPr>
              <a:t>convergence </a:t>
            </a:r>
            <a:r>
              <a:rPr sz="2131" spc="-572" dirty="0">
                <a:solidFill>
                  <a:prstClr val="black"/>
                </a:solidFill>
                <a:latin typeface="Helvetica 75 Bold"/>
                <a:cs typeface="HelveticaNeue-Bold"/>
              </a:rPr>
              <a:t> </a:t>
            </a:r>
            <a:r>
              <a:rPr sz="2131" spc="7" dirty="0">
                <a:solidFill>
                  <a:prstClr val="black"/>
                </a:solidFill>
                <a:latin typeface="Helvetica 75 Bold"/>
                <a:cs typeface="HelveticaNeue-Bold"/>
              </a:rPr>
              <a:t>en</a:t>
            </a:r>
            <a:r>
              <a:rPr sz="2131" spc="-13" dirty="0">
                <a:solidFill>
                  <a:prstClr val="black"/>
                </a:solidFill>
                <a:latin typeface="Helvetica 75 Bold"/>
                <a:cs typeface="HelveticaNeue-Bold"/>
              </a:rPr>
              <a:t> </a:t>
            </a:r>
            <a:r>
              <a:rPr sz="2131" spc="7" dirty="0">
                <a:solidFill>
                  <a:prstClr val="black"/>
                </a:solidFill>
                <a:latin typeface="Helvetica 75 Bold"/>
                <a:cs typeface="HelveticaNeue-Bold"/>
              </a:rPr>
              <a:t>Europe</a:t>
            </a:r>
            <a:endParaRPr sz="2131" dirty="0">
              <a:solidFill>
                <a:prstClr val="black"/>
              </a:solidFill>
              <a:latin typeface="Helvetica 75 Bold"/>
              <a:cs typeface="HelveticaNeue-Bold"/>
            </a:endParaRPr>
          </a:p>
        </p:txBody>
      </p:sp>
      <p:sp>
        <p:nvSpPr>
          <p:cNvPr id="10" name="object 10"/>
          <p:cNvSpPr txBox="1"/>
          <p:nvPr/>
        </p:nvSpPr>
        <p:spPr>
          <a:xfrm>
            <a:off x="422071" y="1515475"/>
            <a:ext cx="2609727" cy="877789"/>
          </a:xfrm>
          <a:prstGeom prst="rect">
            <a:avLst/>
          </a:prstGeom>
        </p:spPr>
        <p:txBody>
          <a:bodyPr vert="horz" wrap="square" lIns="0" tIns="16912" rIns="0" bIns="0" rtlCol="0">
            <a:noAutofit/>
          </a:bodyPr>
          <a:lstStyle/>
          <a:p>
            <a:pPr marL="16913" defTabSz="1217707">
              <a:spcBef>
                <a:spcPts val="133"/>
              </a:spcBef>
              <a:tabLst>
                <a:tab pos="1285357" algn="l"/>
              </a:tabLst>
            </a:pPr>
            <a:r>
              <a:rPr sz="5593" b="1" spc="-333" dirty="0">
                <a:solidFill>
                  <a:srgbClr val="FF7900"/>
                </a:solidFill>
                <a:latin typeface="Helvetica 75 Bold"/>
                <a:cs typeface="HelveticaNeue-Bold"/>
              </a:rPr>
              <a:t>14</a:t>
            </a:r>
            <a:r>
              <a:rPr sz="5593" b="1" spc="-67" dirty="0">
                <a:solidFill>
                  <a:srgbClr val="FF7900"/>
                </a:solidFill>
                <a:latin typeface="Helvetica 75 Bold"/>
                <a:cs typeface="HelveticaNeue-Bold"/>
              </a:rPr>
              <a:t>2	000</a:t>
            </a:r>
            <a:endParaRPr sz="5593" spc="-67" dirty="0">
              <a:solidFill>
                <a:srgbClr val="FF7900"/>
              </a:solidFill>
              <a:latin typeface="Helvetica 75 Bold"/>
              <a:cs typeface="HelveticaNeue-Bold"/>
            </a:endParaRPr>
          </a:p>
        </p:txBody>
      </p:sp>
      <p:sp>
        <p:nvSpPr>
          <p:cNvPr id="11" name="object 11"/>
          <p:cNvSpPr txBox="1"/>
          <p:nvPr/>
        </p:nvSpPr>
        <p:spPr>
          <a:xfrm>
            <a:off x="422071" y="2259623"/>
            <a:ext cx="1048572" cy="344987"/>
          </a:xfrm>
          <a:prstGeom prst="rect">
            <a:avLst/>
          </a:prstGeom>
        </p:spPr>
        <p:txBody>
          <a:bodyPr vert="horz" wrap="square" lIns="0" tIns="16912" rIns="0" bIns="0" rtlCol="0">
            <a:spAutoFit/>
          </a:bodyPr>
          <a:lstStyle/>
          <a:p>
            <a:pPr marL="16913" defTabSz="1217707">
              <a:spcBef>
                <a:spcPts val="133"/>
              </a:spcBef>
            </a:pPr>
            <a:r>
              <a:rPr sz="2131" spc="13" dirty="0">
                <a:solidFill>
                  <a:srgbClr val="231F20"/>
                </a:solidFill>
                <a:latin typeface="Helvetica 75 Bold"/>
                <a:cs typeface="HelveticaNeue-Bold"/>
              </a:rPr>
              <a:t>s</a:t>
            </a:r>
            <a:r>
              <a:rPr sz="2131" spc="7" dirty="0">
                <a:solidFill>
                  <a:srgbClr val="231F20"/>
                </a:solidFill>
                <a:latin typeface="Helvetica 75 Bold"/>
                <a:cs typeface="HelveticaNeue-Bold"/>
              </a:rPr>
              <a:t>a</a:t>
            </a:r>
            <a:r>
              <a:rPr sz="2131" spc="13" dirty="0">
                <a:solidFill>
                  <a:srgbClr val="231F20"/>
                </a:solidFill>
                <a:latin typeface="Helvetica 75 Bold"/>
                <a:cs typeface="HelveticaNeue-Bold"/>
              </a:rPr>
              <a:t>lari</a:t>
            </a:r>
            <a:r>
              <a:rPr sz="2131" dirty="0">
                <a:solidFill>
                  <a:srgbClr val="231F20"/>
                </a:solidFill>
                <a:latin typeface="Helvetica 75 Bold"/>
                <a:cs typeface="HelveticaNeue-Bold"/>
              </a:rPr>
              <a:t>és</a:t>
            </a:r>
            <a:endParaRPr sz="2131" dirty="0">
              <a:solidFill>
                <a:prstClr val="black"/>
              </a:solidFill>
              <a:latin typeface="Helvetica 75 Bold"/>
              <a:cs typeface="HelveticaNeue-Bold"/>
            </a:endParaRPr>
          </a:p>
        </p:txBody>
      </p:sp>
      <p:sp>
        <p:nvSpPr>
          <p:cNvPr id="12" name="object 12"/>
          <p:cNvSpPr txBox="1"/>
          <p:nvPr/>
        </p:nvSpPr>
        <p:spPr>
          <a:xfrm>
            <a:off x="9302040" y="1529749"/>
            <a:ext cx="1415219" cy="877762"/>
          </a:xfrm>
          <a:prstGeom prst="rect">
            <a:avLst/>
          </a:prstGeom>
        </p:spPr>
        <p:txBody>
          <a:bodyPr vert="horz" wrap="square" lIns="0" tIns="16912" rIns="0" bIns="0" rtlCol="0">
            <a:spAutoFit/>
          </a:bodyPr>
          <a:lstStyle/>
          <a:p>
            <a:pPr marL="50737" defTabSz="1217707">
              <a:spcBef>
                <a:spcPts val="133"/>
              </a:spcBef>
            </a:pPr>
            <a:r>
              <a:rPr lang="fr-FR" sz="5593" spc="59" dirty="0">
                <a:solidFill>
                  <a:srgbClr val="FF7900"/>
                </a:solidFill>
                <a:latin typeface="Helvetica 75 Bold"/>
                <a:cs typeface="HelveticaNeue-Bold"/>
              </a:rPr>
              <a:t>8</a:t>
            </a:r>
            <a:r>
              <a:rPr lang="fr-FR" sz="5593" spc="59" baseline="30000" dirty="0">
                <a:solidFill>
                  <a:srgbClr val="FF7900"/>
                </a:solidFill>
                <a:latin typeface="Helvetica 75 Bold"/>
                <a:cs typeface="HelveticaNeue-Bold"/>
              </a:rPr>
              <a:t>e</a:t>
            </a:r>
            <a:endParaRPr sz="3063" baseline="30000" dirty="0">
              <a:solidFill>
                <a:srgbClr val="FF7900"/>
              </a:solidFill>
              <a:latin typeface="Helvetica 75 Bold"/>
              <a:cs typeface="HelveticaNeue-Bold"/>
            </a:endParaRPr>
          </a:p>
        </p:txBody>
      </p:sp>
      <p:sp>
        <p:nvSpPr>
          <p:cNvPr id="13" name="object 13"/>
          <p:cNvSpPr txBox="1"/>
          <p:nvPr/>
        </p:nvSpPr>
        <p:spPr>
          <a:xfrm>
            <a:off x="9355829" y="2239660"/>
            <a:ext cx="2307703" cy="610335"/>
          </a:xfrm>
          <a:prstGeom prst="rect">
            <a:avLst/>
          </a:prstGeom>
        </p:spPr>
        <p:txBody>
          <a:bodyPr vert="horz" wrap="square" lIns="0" tIns="71032" rIns="0" bIns="0" rtlCol="0">
            <a:spAutoFit/>
          </a:bodyPr>
          <a:lstStyle/>
          <a:p>
            <a:pPr marL="16913" marR="6765" defTabSz="1217707">
              <a:lnSpc>
                <a:spcPts val="2131"/>
              </a:lnSpc>
              <a:spcBef>
                <a:spcPts val="559"/>
              </a:spcBef>
            </a:pPr>
            <a:r>
              <a:rPr sz="2131" spc="7" dirty="0">
                <a:solidFill>
                  <a:srgbClr val="231F20"/>
                </a:solidFill>
                <a:latin typeface="Helvetica 75 Bold"/>
                <a:cs typeface="HelveticaNeue-Bold"/>
              </a:rPr>
              <a:t>marque</a:t>
            </a:r>
            <a:r>
              <a:rPr sz="2131" spc="-67" dirty="0">
                <a:solidFill>
                  <a:srgbClr val="231F20"/>
                </a:solidFill>
                <a:latin typeface="Helvetica 75 Bold"/>
                <a:cs typeface="HelveticaNeue-Bold"/>
              </a:rPr>
              <a:t> </a:t>
            </a:r>
            <a:r>
              <a:rPr sz="2131" spc="7" dirty="0">
                <a:solidFill>
                  <a:srgbClr val="231F20"/>
                </a:solidFill>
                <a:latin typeface="Helvetica 75 Bold"/>
                <a:cs typeface="HelveticaNeue-Bold"/>
              </a:rPr>
              <a:t>mondiale </a:t>
            </a:r>
            <a:r>
              <a:rPr sz="2131" spc="-572" dirty="0">
                <a:solidFill>
                  <a:srgbClr val="231F20"/>
                </a:solidFill>
                <a:latin typeface="Helvetica 75 Bold"/>
                <a:cs typeface="HelveticaNeue-Bold"/>
              </a:rPr>
              <a:t> </a:t>
            </a:r>
            <a:r>
              <a:rPr sz="2131" spc="7" dirty="0">
                <a:solidFill>
                  <a:srgbClr val="231F20"/>
                </a:solidFill>
                <a:latin typeface="Helvetica 75 Bold"/>
                <a:cs typeface="HelveticaNeue-Bold"/>
              </a:rPr>
              <a:t>des</a:t>
            </a:r>
            <a:r>
              <a:rPr sz="2131" spc="-13" dirty="0">
                <a:solidFill>
                  <a:srgbClr val="231F20"/>
                </a:solidFill>
                <a:latin typeface="Helvetica 75 Bold"/>
                <a:cs typeface="HelveticaNeue-Bold"/>
              </a:rPr>
              <a:t> </a:t>
            </a:r>
            <a:r>
              <a:rPr sz="2131" dirty="0">
                <a:solidFill>
                  <a:srgbClr val="231F20"/>
                </a:solidFill>
                <a:latin typeface="Helvetica 75 Bold"/>
                <a:cs typeface="HelveticaNeue-Bold"/>
              </a:rPr>
              <a:t>télécoms</a:t>
            </a:r>
            <a:endParaRPr sz="2131" dirty="0">
              <a:solidFill>
                <a:prstClr val="black"/>
              </a:solidFill>
              <a:latin typeface="Helvetica 75 Bold"/>
              <a:cs typeface="HelveticaNeue-Bold"/>
            </a:endParaRPr>
          </a:p>
        </p:txBody>
      </p:sp>
      <p:sp>
        <p:nvSpPr>
          <p:cNvPr id="14" name="Espace réservé du numéro de diapositive 3">
            <a:extLst>
              <a:ext uri="{FF2B5EF4-FFF2-40B4-BE49-F238E27FC236}">
                <a16:creationId xmlns:a16="http://schemas.microsoft.com/office/drawing/2014/main" id="{9CB336A0-D74D-4D95-898A-1C81416C6592}"/>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34</a:t>
            </a:fld>
            <a:endParaRPr lang="fr-FR" altLang="fr-FR">
              <a:latin typeface="Arial" panose="020B0604020202020204" pitchFamily="34" charset="0"/>
            </a:endParaRPr>
          </a:p>
        </p:txBody>
      </p:sp>
      <p:sp>
        <p:nvSpPr>
          <p:cNvPr id="2" name="ZoneTexte 1">
            <a:extLst>
              <a:ext uri="{FF2B5EF4-FFF2-40B4-BE49-F238E27FC236}">
                <a16:creationId xmlns:a16="http://schemas.microsoft.com/office/drawing/2014/main" id="{6CCE6942-40D0-48E7-B679-FC4627516E35}"/>
              </a:ext>
            </a:extLst>
          </p:cNvPr>
          <p:cNvSpPr txBox="1"/>
          <p:nvPr/>
        </p:nvSpPr>
        <p:spPr>
          <a:xfrm rot="618777">
            <a:off x="11051460" y="62344"/>
            <a:ext cx="1133644" cy="369332"/>
          </a:xfrm>
          <a:prstGeom prst="rect">
            <a:avLst/>
          </a:prstGeom>
          <a:noFill/>
        </p:spPr>
        <p:txBody>
          <a:bodyPr wrap="none" rtlCol="0">
            <a:spAutoFit/>
          </a:bodyPr>
          <a:lstStyle/>
          <a:p>
            <a:r>
              <a:rPr lang="fr-FR" dirty="0">
                <a:highlight>
                  <a:srgbClr val="FFFF00"/>
                </a:highlight>
              </a:rPr>
              <a:t>ANNEXE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7518" y="2"/>
            <a:ext cx="12176965" cy="968237"/>
          </a:xfrm>
          <a:prstGeom prst="rect">
            <a:avLst/>
          </a:prstGeom>
          <a:solidFill>
            <a:schemeClr val="tx2"/>
          </a:solidFill>
        </p:spPr>
        <p:txBody>
          <a:bodyPr vert="horz" wrap="square" lIns="0" tIns="16912" rIns="0" bIns="0" rtlCol="0" anchor="ctr">
            <a:noAutofit/>
          </a:bodyPr>
          <a:lstStyle/>
          <a:p>
            <a:pPr marL="16913" algn="ctr">
              <a:lnSpc>
                <a:spcPct val="100000"/>
              </a:lnSpc>
              <a:spcBef>
                <a:spcPts val="133"/>
              </a:spcBef>
            </a:pPr>
            <a:r>
              <a:rPr sz="2929" dirty="0"/>
              <a:t>Un </a:t>
            </a:r>
            <a:r>
              <a:rPr sz="2929" spc="-7" dirty="0"/>
              <a:t>moteur</a:t>
            </a:r>
            <a:r>
              <a:rPr sz="2929" dirty="0"/>
              <a:t> pour</a:t>
            </a:r>
            <a:r>
              <a:rPr sz="2929" spc="7" dirty="0"/>
              <a:t> </a:t>
            </a:r>
            <a:r>
              <a:rPr sz="2929" spc="-13" dirty="0"/>
              <a:t>l’économie</a:t>
            </a:r>
            <a:r>
              <a:rPr sz="2929" dirty="0"/>
              <a:t> </a:t>
            </a:r>
            <a:r>
              <a:rPr sz="2929" spc="7" dirty="0"/>
              <a:t>des </a:t>
            </a:r>
            <a:r>
              <a:rPr sz="2929" spc="-7" dirty="0"/>
              <a:t>pays</a:t>
            </a:r>
            <a:r>
              <a:rPr sz="2929" dirty="0"/>
              <a:t> où</a:t>
            </a:r>
            <a:r>
              <a:rPr sz="2929" spc="7" dirty="0"/>
              <a:t> </a:t>
            </a:r>
            <a:r>
              <a:rPr sz="2929" dirty="0"/>
              <a:t>nous sommes </a:t>
            </a:r>
            <a:r>
              <a:rPr sz="2929" spc="7" dirty="0"/>
              <a:t>présents</a:t>
            </a:r>
            <a:endParaRPr sz="2929" dirty="0"/>
          </a:p>
        </p:txBody>
      </p:sp>
      <p:sp>
        <p:nvSpPr>
          <p:cNvPr id="2" name="object 2"/>
          <p:cNvSpPr/>
          <p:nvPr/>
        </p:nvSpPr>
        <p:spPr>
          <a:xfrm>
            <a:off x="7517" y="967276"/>
            <a:ext cx="6088484" cy="3015193"/>
          </a:xfrm>
          <a:custGeom>
            <a:avLst/>
            <a:gdLst/>
            <a:ahLst/>
            <a:cxnLst/>
            <a:rect l="l" t="t" r="r" b="b"/>
            <a:pathLst>
              <a:path w="4559300" h="3689350">
                <a:moveTo>
                  <a:pt x="4559300" y="0"/>
                </a:moveTo>
                <a:lnTo>
                  <a:pt x="0" y="0"/>
                </a:lnTo>
                <a:lnTo>
                  <a:pt x="0" y="3689045"/>
                </a:lnTo>
                <a:lnTo>
                  <a:pt x="4559300" y="3689045"/>
                </a:lnTo>
                <a:lnTo>
                  <a:pt x="4559300" y="0"/>
                </a:lnTo>
                <a:close/>
              </a:path>
            </a:pathLst>
          </a:custGeom>
          <a:solidFill>
            <a:schemeClr val="tx1"/>
          </a:solidFill>
        </p:spPr>
        <p:txBody>
          <a:bodyPr wrap="square" lIns="0" tIns="0" rIns="0" bIns="0" rtlCol="0"/>
          <a:lstStyle/>
          <a:p>
            <a:pPr defTabSz="1217707"/>
            <a:endParaRPr sz="2397">
              <a:solidFill>
                <a:prstClr val="black"/>
              </a:solidFill>
              <a:latin typeface="Helvetica 55 Roman"/>
            </a:endParaRPr>
          </a:p>
        </p:txBody>
      </p:sp>
      <p:sp>
        <p:nvSpPr>
          <p:cNvPr id="3" name="object 3"/>
          <p:cNvSpPr txBox="1"/>
          <p:nvPr/>
        </p:nvSpPr>
        <p:spPr>
          <a:xfrm>
            <a:off x="7518" y="1535520"/>
            <a:ext cx="6071569" cy="1881685"/>
          </a:xfrm>
          <a:prstGeom prst="rect">
            <a:avLst/>
          </a:prstGeom>
        </p:spPr>
        <p:txBody>
          <a:bodyPr vert="horz" wrap="square" lIns="0" tIns="21987" rIns="0" bIns="0" rtlCol="0">
            <a:spAutoFit/>
          </a:bodyPr>
          <a:lstStyle/>
          <a:p>
            <a:pPr algn="ctr" defTabSz="1217707">
              <a:lnSpc>
                <a:spcPts val="3076"/>
              </a:lnSpc>
              <a:spcBef>
                <a:spcPts val="173"/>
              </a:spcBef>
            </a:pPr>
            <a:r>
              <a:rPr sz="2929" b="1" spc="33" dirty="0">
                <a:solidFill>
                  <a:srgbClr val="FF7900"/>
                </a:solidFill>
                <a:latin typeface="Helvetica 75 Bold"/>
                <a:cs typeface="HelveticaNeue-Bold"/>
              </a:rPr>
              <a:t>En</a:t>
            </a:r>
            <a:r>
              <a:rPr sz="2929" b="1" spc="-20" dirty="0">
                <a:solidFill>
                  <a:srgbClr val="FF7900"/>
                </a:solidFill>
                <a:latin typeface="Helvetica 75 Bold"/>
                <a:cs typeface="HelveticaNeue-Bold"/>
              </a:rPr>
              <a:t> </a:t>
            </a:r>
            <a:r>
              <a:rPr sz="2929" b="1" spc="53" dirty="0">
                <a:solidFill>
                  <a:srgbClr val="FF7900"/>
                </a:solidFill>
                <a:latin typeface="Helvetica 75 Bold"/>
                <a:cs typeface="HelveticaNeue-Bold"/>
              </a:rPr>
              <a:t>2020</a:t>
            </a:r>
            <a:r>
              <a:rPr sz="2929" b="1" spc="-13" dirty="0">
                <a:solidFill>
                  <a:srgbClr val="FF7900"/>
                </a:solidFill>
                <a:latin typeface="Helvetica 75 Bold"/>
                <a:cs typeface="HelveticaNeue-Bold"/>
              </a:rPr>
              <a:t> </a:t>
            </a:r>
            <a:r>
              <a:rPr sz="2929" b="1" spc="7" dirty="0">
                <a:solidFill>
                  <a:srgbClr val="FF7900"/>
                </a:solidFill>
                <a:latin typeface="Helvetica 75 Bold"/>
                <a:cs typeface="HelveticaNeue-Bold"/>
              </a:rPr>
              <a:t>:</a:t>
            </a:r>
            <a:endParaRPr sz="2929" dirty="0">
              <a:solidFill>
                <a:srgbClr val="FF7900"/>
              </a:solidFill>
              <a:latin typeface="Helvetica 75 Bold"/>
              <a:cs typeface="HelveticaNeue-Bold"/>
            </a:endParaRPr>
          </a:p>
          <a:p>
            <a:pPr marL="16068" marR="6765" algn="ctr" defTabSz="1217707">
              <a:lnSpc>
                <a:spcPts val="5327"/>
              </a:lnSpc>
              <a:spcBef>
                <a:spcPts val="785"/>
              </a:spcBef>
              <a:tabLst>
                <a:tab pos="1007991" algn="l"/>
                <a:tab pos="1343705" algn="l"/>
              </a:tabLst>
            </a:pPr>
            <a:r>
              <a:rPr sz="5593" b="1" spc="40" dirty="0">
                <a:solidFill>
                  <a:srgbClr val="FF7900"/>
                </a:solidFill>
                <a:latin typeface="Helvetica 75 Bold"/>
                <a:cs typeface="HelveticaNeue-Bold"/>
              </a:rPr>
              <a:t>25</a:t>
            </a:r>
            <a:r>
              <a:rPr sz="5593" b="1" dirty="0">
                <a:solidFill>
                  <a:srgbClr val="FF7900"/>
                </a:solidFill>
                <a:latin typeface="Helvetica 75 Bold"/>
                <a:cs typeface="HelveticaNeue-Bold"/>
              </a:rPr>
              <a:t>9	</a:t>
            </a:r>
            <a:r>
              <a:rPr sz="5593" b="1" spc="-13" dirty="0">
                <a:solidFill>
                  <a:srgbClr val="FF7900"/>
                </a:solidFill>
                <a:latin typeface="Helvetica 75 Bold"/>
                <a:cs typeface="HelveticaNeue-Bold"/>
              </a:rPr>
              <a:t>mill</a:t>
            </a:r>
            <a:r>
              <a:rPr sz="5593" b="1" spc="-20" dirty="0">
                <a:solidFill>
                  <a:srgbClr val="FF7900"/>
                </a:solidFill>
                <a:latin typeface="Helvetica 75 Bold"/>
                <a:cs typeface="HelveticaNeue-Bold"/>
              </a:rPr>
              <a:t>io</a:t>
            </a:r>
            <a:r>
              <a:rPr sz="5593" b="1" spc="-7" dirty="0">
                <a:solidFill>
                  <a:srgbClr val="FF7900"/>
                </a:solidFill>
                <a:latin typeface="Helvetica 75 Bold"/>
                <a:cs typeface="HelveticaNeue-Bold"/>
              </a:rPr>
              <a:t>n</a:t>
            </a:r>
            <a:r>
              <a:rPr sz="5593" b="1" dirty="0">
                <a:solidFill>
                  <a:srgbClr val="FF7900"/>
                </a:solidFill>
                <a:latin typeface="Helvetica 75 Bold"/>
                <a:cs typeface="HelveticaNeue-Bold"/>
              </a:rPr>
              <a:t>s </a:t>
            </a:r>
            <a:br>
              <a:rPr lang="fr-FR" sz="5327" b="1" dirty="0">
                <a:solidFill>
                  <a:srgbClr val="F47C2A"/>
                </a:solidFill>
                <a:latin typeface="Helvetica 75 Bold"/>
                <a:cs typeface="HelveticaNeue-Bold"/>
              </a:rPr>
            </a:br>
            <a:r>
              <a:rPr sz="5593" b="1" spc="7" dirty="0">
                <a:solidFill>
                  <a:srgbClr val="FFFFFF"/>
                </a:solidFill>
                <a:latin typeface="Helvetica 75 Bold"/>
                <a:cs typeface="HelveticaNeue-Bold"/>
              </a:rPr>
              <a:t>de	</a:t>
            </a:r>
            <a:r>
              <a:rPr sz="5593" b="1" spc="-7" dirty="0">
                <a:solidFill>
                  <a:srgbClr val="FFFFFF"/>
                </a:solidFill>
                <a:latin typeface="Helvetica 75 Bold"/>
                <a:cs typeface="HelveticaNeue-Bold"/>
              </a:rPr>
              <a:t>clients</a:t>
            </a:r>
            <a:endParaRPr sz="5593" dirty="0">
              <a:solidFill>
                <a:prstClr val="black"/>
              </a:solidFill>
              <a:latin typeface="Helvetica 75 Bold"/>
              <a:cs typeface="HelveticaNeue-Bold"/>
            </a:endParaRPr>
          </a:p>
        </p:txBody>
      </p:sp>
      <p:sp>
        <p:nvSpPr>
          <p:cNvPr id="6" name="object 6"/>
          <p:cNvSpPr/>
          <p:nvPr/>
        </p:nvSpPr>
        <p:spPr>
          <a:xfrm>
            <a:off x="6096001" y="5879935"/>
            <a:ext cx="6088484" cy="1006757"/>
          </a:xfrm>
          <a:custGeom>
            <a:avLst/>
            <a:gdLst/>
            <a:ahLst/>
            <a:cxnLst/>
            <a:rect l="l" t="t" r="r" b="b"/>
            <a:pathLst>
              <a:path w="9144000" h="729614">
                <a:moveTo>
                  <a:pt x="9144000" y="0"/>
                </a:moveTo>
                <a:lnTo>
                  <a:pt x="0" y="0"/>
                </a:lnTo>
                <a:lnTo>
                  <a:pt x="0" y="729005"/>
                </a:lnTo>
                <a:lnTo>
                  <a:pt x="9144000" y="729005"/>
                </a:lnTo>
                <a:lnTo>
                  <a:pt x="9144000" y="0"/>
                </a:lnTo>
                <a:close/>
              </a:path>
            </a:pathLst>
          </a:custGeom>
          <a:solidFill>
            <a:srgbClr val="000000"/>
          </a:solidFill>
        </p:spPr>
        <p:txBody>
          <a:bodyPr wrap="square" lIns="0" tIns="0" rIns="0" bIns="0" rtlCol="0"/>
          <a:lstStyle/>
          <a:p>
            <a:pPr defTabSz="1217707"/>
            <a:endParaRPr sz="2397">
              <a:solidFill>
                <a:prstClr val="black"/>
              </a:solidFill>
              <a:latin typeface="Helvetica 55 Roman"/>
            </a:endParaRPr>
          </a:p>
        </p:txBody>
      </p:sp>
      <p:pic>
        <p:nvPicPr>
          <p:cNvPr id="20" name="object 8"/>
          <p:cNvPicPr/>
          <p:nvPr/>
        </p:nvPicPr>
        <p:blipFill rotWithShape="1">
          <a:blip r:embed="rId3" cstate="screen">
            <a:extLst>
              <a:ext uri="{28A0092B-C50C-407E-A947-70E740481C1C}">
                <a14:useLocalDpi xmlns:a14="http://schemas.microsoft.com/office/drawing/2010/main"/>
              </a:ext>
            </a:extLst>
          </a:blip>
          <a:srcRect/>
          <a:stretch/>
        </p:blipFill>
        <p:spPr>
          <a:xfrm>
            <a:off x="7517" y="3950326"/>
            <a:ext cx="3064204" cy="2907676"/>
          </a:xfrm>
          <a:prstGeom prst="rect">
            <a:avLst/>
          </a:prstGeom>
        </p:spPr>
      </p:pic>
      <p:sp>
        <p:nvSpPr>
          <p:cNvPr id="21" name="object 9"/>
          <p:cNvSpPr/>
          <p:nvPr/>
        </p:nvSpPr>
        <p:spPr>
          <a:xfrm>
            <a:off x="7637299" y="3952525"/>
            <a:ext cx="1503517" cy="1930575"/>
          </a:xfrm>
          <a:custGeom>
            <a:avLst/>
            <a:gdLst/>
            <a:ahLst/>
            <a:cxnLst/>
            <a:rect l="l" t="t" r="r" b="b"/>
            <a:pathLst>
              <a:path w="1129029" h="1294764">
                <a:moveTo>
                  <a:pt x="1128598" y="0"/>
                </a:moveTo>
                <a:lnTo>
                  <a:pt x="0" y="0"/>
                </a:lnTo>
                <a:lnTo>
                  <a:pt x="0" y="1294193"/>
                </a:lnTo>
                <a:lnTo>
                  <a:pt x="1128598" y="1294193"/>
                </a:lnTo>
                <a:lnTo>
                  <a:pt x="1128598" y="0"/>
                </a:lnTo>
                <a:close/>
              </a:path>
            </a:pathLst>
          </a:custGeom>
          <a:solidFill>
            <a:schemeClr val="tx2"/>
          </a:solidFill>
        </p:spPr>
        <p:txBody>
          <a:bodyPr wrap="square" lIns="0" tIns="0" rIns="0" bIns="0" rtlCol="0"/>
          <a:lstStyle/>
          <a:p>
            <a:pPr defTabSz="1217707"/>
            <a:endParaRPr sz="2397">
              <a:solidFill>
                <a:prstClr val="black"/>
              </a:solidFill>
              <a:latin typeface="Helvetica 55 Roman"/>
            </a:endParaRPr>
          </a:p>
        </p:txBody>
      </p:sp>
      <p:sp>
        <p:nvSpPr>
          <p:cNvPr id="22" name="object 10"/>
          <p:cNvSpPr/>
          <p:nvPr/>
        </p:nvSpPr>
        <p:spPr>
          <a:xfrm>
            <a:off x="9140242" y="5036191"/>
            <a:ext cx="1503517" cy="846468"/>
          </a:xfrm>
          <a:custGeom>
            <a:avLst/>
            <a:gdLst/>
            <a:ahLst/>
            <a:cxnLst/>
            <a:rect l="l" t="t" r="r" b="b"/>
            <a:pathLst>
              <a:path w="1129029" h="635635">
                <a:moveTo>
                  <a:pt x="1128598" y="0"/>
                </a:moveTo>
                <a:lnTo>
                  <a:pt x="0" y="0"/>
                </a:lnTo>
                <a:lnTo>
                  <a:pt x="0" y="635393"/>
                </a:lnTo>
                <a:lnTo>
                  <a:pt x="1128598" y="635393"/>
                </a:lnTo>
                <a:lnTo>
                  <a:pt x="1128598" y="0"/>
                </a:lnTo>
                <a:close/>
              </a:path>
            </a:pathLst>
          </a:custGeom>
          <a:solidFill>
            <a:srgbClr val="000000"/>
          </a:solidFill>
        </p:spPr>
        <p:txBody>
          <a:bodyPr wrap="square" lIns="0" tIns="0" rIns="0" bIns="0" rtlCol="0"/>
          <a:lstStyle/>
          <a:p>
            <a:pPr defTabSz="1217707"/>
            <a:endParaRPr sz="2397">
              <a:solidFill>
                <a:prstClr val="black"/>
              </a:solidFill>
              <a:latin typeface="Helvetica 55 Roman"/>
            </a:endParaRPr>
          </a:p>
        </p:txBody>
      </p:sp>
      <p:sp>
        <p:nvSpPr>
          <p:cNvPr id="10" name="ZoneTexte 9">
            <a:extLst>
              <a:ext uri="{FF2B5EF4-FFF2-40B4-BE49-F238E27FC236}">
                <a16:creationId xmlns:a16="http://schemas.microsoft.com/office/drawing/2014/main" id="{C0505013-9CB7-6F4C-89D7-AFAA9EA2F6B9}"/>
              </a:ext>
            </a:extLst>
          </p:cNvPr>
          <p:cNvSpPr txBox="1"/>
          <p:nvPr/>
        </p:nvSpPr>
        <p:spPr>
          <a:xfrm>
            <a:off x="6096000" y="3292729"/>
            <a:ext cx="3054224" cy="495520"/>
          </a:xfrm>
          <a:prstGeom prst="rect">
            <a:avLst/>
          </a:prstGeom>
          <a:noFill/>
        </p:spPr>
        <p:txBody>
          <a:bodyPr wrap="square" lIns="0" tIns="0" rIns="0" bIns="0" rtlCol="0">
            <a:spAutoFit/>
          </a:bodyPr>
          <a:lstStyle/>
          <a:p>
            <a:pPr algn="r" defTabSz="1217707">
              <a:lnSpc>
                <a:spcPts val="1997"/>
              </a:lnSpc>
            </a:pPr>
            <a:r>
              <a:rPr lang="fr-FR" sz="3196" spc="-93" dirty="0">
                <a:solidFill>
                  <a:srgbClr val="FF7900"/>
                </a:solidFill>
                <a:latin typeface="Helvetica 75 Bold"/>
              </a:rPr>
              <a:t>42,3 milliards €</a:t>
            </a:r>
          </a:p>
          <a:p>
            <a:pPr algn="r" defTabSz="1217707">
              <a:lnSpc>
                <a:spcPts val="1997"/>
              </a:lnSpc>
            </a:pPr>
            <a:r>
              <a:rPr lang="fr-FR" sz="1599" spc="-40" dirty="0">
                <a:solidFill>
                  <a:srgbClr val="FF7900"/>
                </a:solidFill>
                <a:latin typeface="Helvetica 75 Bold"/>
              </a:rPr>
              <a:t>de chiffre d’affaires</a:t>
            </a:r>
          </a:p>
        </p:txBody>
      </p:sp>
      <p:sp>
        <p:nvSpPr>
          <p:cNvPr id="16" name="ZoneTexte 15">
            <a:extLst>
              <a:ext uri="{FF2B5EF4-FFF2-40B4-BE49-F238E27FC236}">
                <a16:creationId xmlns:a16="http://schemas.microsoft.com/office/drawing/2014/main" id="{50D90C86-2414-634C-95E8-CC0662D36646}"/>
              </a:ext>
            </a:extLst>
          </p:cNvPr>
          <p:cNvSpPr txBox="1"/>
          <p:nvPr/>
        </p:nvSpPr>
        <p:spPr>
          <a:xfrm>
            <a:off x="9314911" y="4352498"/>
            <a:ext cx="4770976" cy="495520"/>
          </a:xfrm>
          <a:prstGeom prst="rect">
            <a:avLst/>
          </a:prstGeom>
          <a:noFill/>
        </p:spPr>
        <p:txBody>
          <a:bodyPr wrap="square" lIns="0" tIns="0" rIns="0" bIns="0" rtlCol="0">
            <a:spAutoFit/>
          </a:bodyPr>
          <a:lstStyle/>
          <a:p>
            <a:pPr defTabSz="1217707">
              <a:lnSpc>
                <a:spcPts val="1997"/>
              </a:lnSpc>
            </a:pPr>
            <a:r>
              <a:rPr lang="fr-FR" sz="3196" spc="-93" dirty="0">
                <a:solidFill>
                  <a:prstClr val="black"/>
                </a:solidFill>
                <a:latin typeface="Helvetica 75 Bold"/>
              </a:rPr>
              <a:t>5,5 milliards €</a:t>
            </a:r>
          </a:p>
          <a:p>
            <a:pPr defTabSz="1217707">
              <a:lnSpc>
                <a:spcPts val="1997"/>
              </a:lnSpc>
            </a:pPr>
            <a:r>
              <a:rPr lang="fr-FR" sz="1599" spc="-40" dirty="0">
                <a:solidFill>
                  <a:prstClr val="black"/>
                </a:solidFill>
                <a:latin typeface="Helvetica 75 Bold"/>
              </a:rPr>
              <a:t>de résultat net d’exploitation</a:t>
            </a:r>
          </a:p>
        </p:txBody>
      </p:sp>
      <p:pic>
        <p:nvPicPr>
          <p:cNvPr id="17" name="object 8">
            <a:extLst>
              <a:ext uri="{FF2B5EF4-FFF2-40B4-BE49-F238E27FC236}">
                <a16:creationId xmlns:a16="http://schemas.microsoft.com/office/drawing/2014/main" id="{F3BCCCC8-3894-454D-87D5-E3597050F1FD}"/>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3061739" y="3950326"/>
            <a:ext cx="3034260" cy="2907676"/>
          </a:xfrm>
          <a:prstGeom prst="rect">
            <a:avLst/>
          </a:prstGeom>
        </p:spPr>
      </p:pic>
      <p:sp>
        <p:nvSpPr>
          <p:cNvPr id="12" name="Espace réservé du numéro de diapositive 3">
            <a:extLst>
              <a:ext uri="{FF2B5EF4-FFF2-40B4-BE49-F238E27FC236}">
                <a16:creationId xmlns:a16="http://schemas.microsoft.com/office/drawing/2014/main" id="{421A675F-F721-4157-BA77-5129560C17C4}"/>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35</a:t>
            </a:fld>
            <a:endParaRPr lang="fr-FR" altLang="fr-FR">
              <a:latin typeface="Arial" panose="020B0604020202020204" pitchFamily="34" charset="0"/>
            </a:endParaRPr>
          </a:p>
        </p:txBody>
      </p:sp>
      <p:sp>
        <p:nvSpPr>
          <p:cNvPr id="13" name="ZoneTexte 12">
            <a:extLst>
              <a:ext uri="{FF2B5EF4-FFF2-40B4-BE49-F238E27FC236}">
                <a16:creationId xmlns:a16="http://schemas.microsoft.com/office/drawing/2014/main" id="{D8526E94-069B-4200-A1BB-AC1F80A76B29}"/>
              </a:ext>
            </a:extLst>
          </p:cNvPr>
          <p:cNvSpPr txBox="1"/>
          <p:nvPr/>
        </p:nvSpPr>
        <p:spPr>
          <a:xfrm rot="618777">
            <a:off x="11051460" y="62344"/>
            <a:ext cx="1133644" cy="369332"/>
          </a:xfrm>
          <a:prstGeom prst="rect">
            <a:avLst/>
          </a:prstGeom>
          <a:noFill/>
        </p:spPr>
        <p:txBody>
          <a:bodyPr wrap="none" rtlCol="0">
            <a:spAutoFit/>
          </a:bodyPr>
          <a:lstStyle/>
          <a:p>
            <a:r>
              <a:rPr lang="fr-FR" dirty="0">
                <a:highlight>
                  <a:srgbClr val="FFFF00"/>
                </a:highlight>
              </a:rPr>
              <a:t>ANNEXE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bg object 16"/>
          <p:cNvSpPr/>
          <p:nvPr/>
        </p:nvSpPr>
        <p:spPr>
          <a:xfrm>
            <a:off x="6096001" y="970809"/>
            <a:ext cx="6088484" cy="2948687"/>
          </a:xfrm>
          <a:custGeom>
            <a:avLst/>
            <a:gdLst/>
            <a:ahLst/>
            <a:cxnLst/>
            <a:rect l="l" t="t" r="r" b="b"/>
            <a:pathLst>
              <a:path w="4584700" h="2214245">
                <a:moveTo>
                  <a:pt x="4584700" y="0"/>
                </a:moveTo>
                <a:lnTo>
                  <a:pt x="0" y="0"/>
                </a:lnTo>
                <a:lnTo>
                  <a:pt x="0" y="2214092"/>
                </a:lnTo>
                <a:lnTo>
                  <a:pt x="4584700" y="2214092"/>
                </a:lnTo>
                <a:lnTo>
                  <a:pt x="4584700" y="0"/>
                </a:lnTo>
                <a:close/>
              </a:path>
            </a:pathLst>
          </a:custGeom>
          <a:solidFill>
            <a:schemeClr val="tx1"/>
          </a:solidFill>
        </p:spPr>
        <p:txBody>
          <a:bodyPr wrap="square" lIns="0" tIns="0" rIns="0" bIns="0" rtlCol="0"/>
          <a:lstStyle/>
          <a:p>
            <a:pPr defTabSz="1217707"/>
            <a:endParaRPr sz="2397">
              <a:solidFill>
                <a:prstClr val="black"/>
              </a:solidFill>
              <a:latin typeface="Helvetica 55 Roman"/>
            </a:endParaRPr>
          </a:p>
        </p:txBody>
      </p:sp>
      <p:sp>
        <p:nvSpPr>
          <p:cNvPr id="8" name="object 8"/>
          <p:cNvSpPr txBox="1"/>
          <p:nvPr/>
        </p:nvSpPr>
        <p:spPr>
          <a:xfrm>
            <a:off x="7518" y="3908892"/>
            <a:ext cx="3039663" cy="2949109"/>
          </a:xfrm>
          <a:prstGeom prst="rect">
            <a:avLst/>
          </a:prstGeom>
          <a:solidFill>
            <a:schemeClr val="tx2"/>
          </a:solidFill>
        </p:spPr>
        <p:txBody>
          <a:bodyPr vert="horz" wrap="square" lIns="0" tIns="16912" rIns="0" bIns="0" rtlCol="0" anchor="ctr" anchorCtr="0">
            <a:noAutofit/>
          </a:bodyPr>
          <a:lstStyle/>
          <a:p>
            <a:pPr marL="16913" algn="ctr" defTabSz="1217707">
              <a:spcBef>
                <a:spcPts val="133"/>
              </a:spcBef>
              <a:tabLst>
                <a:tab pos="610545" algn="l"/>
              </a:tabLst>
            </a:pPr>
            <a:r>
              <a:rPr sz="4261" b="1" dirty="0">
                <a:solidFill>
                  <a:srgbClr val="FFFFFF"/>
                </a:solidFill>
                <a:latin typeface="Helvetica 75 Bold"/>
                <a:cs typeface="HelveticaNeue-Bold"/>
              </a:rPr>
              <a:t>+</a:t>
            </a:r>
            <a:r>
              <a:rPr lang="fr-FR" sz="5593" b="1" spc="-400" dirty="0">
                <a:solidFill>
                  <a:srgbClr val="FFFFFF"/>
                </a:solidFill>
                <a:latin typeface="Helvetica 75 Bold"/>
                <a:cs typeface="HelveticaNeue-Bold"/>
              </a:rPr>
              <a:t> </a:t>
            </a:r>
            <a:r>
              <a:rPr sz="5593" b="1" spc="-133" dirty="0">
                <a:solidFill>
                  <a:prstClr val="black"/>
                </a:solidFill>
                <a:latin typeface="Helvetica 75 Bold"/>
                <a:cs typeface="HelveticaNeue-Bold"/>
              </a:rPr>
              <a:t>566</a:t>
            </a:r>
            <a:endParaRPr lang="fr-FR" sz="5593" b="1" spc="-133" dirty="0">
              <a:solidFill>
                <a:prstClr val="black"/>
              </a:solidFill>
              <a:latin typeface="Helvetica 75 Bold"/>
              <a:cs typeface="HelveticaNeue-Bold"/>
            </a:endParaRPr>
          </a:p>
          <a:p>
            <a:pPr marL="16913" algn="ctr" defTabSz="1217707">
              <a:lnSpc>
                <a:spcPts val="1065"/>
              </a:lnSpc>
              <a:spcBef>
                <a:spcPts val="133"/>
              </a:spcBef>
              <a:tabLst>
                <a:tab pos="610545" algn="l"/>
              </a:tabLst>
            </a:pPr>
            <a:r>
              <a:rPr lang="fr-FR" sz="1864" b="1" dirty="0">
                <a:solidFill>
                  <a:prstClr val="black"/>
                </a:solidFill>
                <a:latin typeface="Helvetica 75 Bold"/>
                <a:cs typeface="HelveticaNeue-Bold"/>
              </a:rPr>
              <a:t>projets</a:t>
            </a:r>
            <a:r>
              <a:rPr lang="fr-FR" sz="1864" b="1" spc="-80" dirty="0">
                <a:solidFill>
                  <a:prstClr val="black"/>
                </a:solidFill>
                <a:latin typeface="Helvetica 75 Bold"/>
                <a:cs typeface="HelveticaNeue-Bold"/>
              </a:rPr>
              <a:t> </a:t>
            </a:r>
            <a:r>
              <a:rPr lang="fr-FR" sz="1864" b="1" spc="7" dirty="0">
                <a:solidFill>
                  <a:prstClr val="black"/>
                </a:solidFill>
                <a:latin typeface="Helvetica 75 Bold"/>
                <a:cs typeface="HelveticaNeue-Bold"/>
              </a:rPr>
              <a:t>associatifs</a:t>
            </a:r>
          </a:p>
          <a:p>
            <a:pPr marL="16913" algn="ctr" defTabSz="1217707">
              <a:lnSpc>
                <a:spcPts val="1864"/>
              </a:lnSpc>
              <a:spcBef>
                <a:spcPts val="133"/>
              </a:spcBef>
              <a:tabLst>
                <a:tab pos="610545" algn="l"/>
              </a:tabLst>
            </a:pPr>
            <a:r>
              <a:rPr lang="fr-FR" sz="1864" b="1" dirty="0">
                <a:solidFill>
                  <a:prstClr val="black"/>
                </a:solidFill>
                <a:latin typeface="Helvetica 75 Bold"/>
                <a:cs typeface="HelveticaNeue-Bold"/>
              </a:rPr>
              <a:t>soutenus </a:t>
            </a:r>
            <a:r>
              <a:rPr lang="fr-FR" sz="1864" b="1" spc="7" dirty="0">
                <a:solidFill>
                  <a:prstClr val="black"/>
                </a:solidFill>
                <a:latin typeface="Helvetica 75 Bold"/>
                <a:cs typeface="HelveticaNeue-Bold"/>
              </a:rPr>
              <a:t>par </a:t>
            </a:r>
            <a:r>
              <a:rPr lang="fr-FR" sz="1864" b="1" dirty="0">
                <a:solidFill>
                  <a:prstClr val="black"/>
                </a:solidFill>
                <a:latin typeface="Helvetica 75 Bold"/>
                <a:cs typeface="HelveticaNeue-Bold"/>
              </a:rPr>
              <a:t>la </a:t>
            </a:r>
            <a:endParaRPr lang="fr-FR" sz="1864" b="1" spc="7" dirty="0">
              <a:solidFill>
                <a:prstClr val="black"/>
              </a:solidFill>
              <a:latin typeface="Helvetica 75 Bold"/>
              <a:cs typeface="HelveticaNeue-Bold"/>
            </a:endParaRPr>
          </a:p>
          <a:p>
            <a:pPr marL="16913" algn="ctr" defTabSz="1217707">
              <a:lnSpc>
                <a:spcPts val="1864"/>
              </a:lnSpc>
              <a:spcBef>
                <a:spcPts val="133"/>
              </a:spcBef>
              <a:tabLst>
                <a:tab pos="610545" algn="l"/>
              </a:tabLst>
            </a:pPr>
            <a:r>
              <a:rPr lang="fr-FR" sz="1864" b="1" dirty="0">
                <a:solidFill>
                  <a:prstClr val="black"/>
                </a:solidFill>
                <a:latin typeface="Helvetica 75 Bold"/>
                <a:cs typeface="HelveticaNeue-Bold"/>
              </a:rPr>
              <a:t>Fondation</a:t>
            </a:r>
            <a:r>
              <a:rPr lang="fr-FR" sz="1864" b="1" spc="-33" dirty="0">
                <a:solidFill>
                  <a:prstClr val="black"/>
                </a:solidFill>
                <a:latin typeface="Helvetica 75 Bold"/>
                <a:cs typeface="HelveticaNeue-Bold"/>
              </a:rPr>
              <a:t> </a:t>
            </a:r>
            <a:r>
              <a:rPr lang="fr-FR" sz="1864" b="1" spc="7" dirty="0">
                <a:solidFill>
                  <a:prstClr val="black"/>
                </a:solidFill>
                <a:latin typeface="Helvetica 75 Bold"/>
                <a:cs typeface="HelveticaNeue-Bold"/>
              </a:rPr>
              <a:t>Orange</a:t>
            </a:r>
          </a:p>
        </p:txBody>
      </p:sp>
      <p:sp>
        <p:nvSpPr>
          <p:cNvPr id="2" name="object 2"/>
          <p:cNvSpPr txBox="1"/>
          <p:nvPr/>
        </p:nvSpPr>
        <p:spPr>
          <a:xfrm>
            <a:off x="3051760" y="968239"/>
            <a:ext cx="3044241" cy="2940653"/>
          </a:xfrm>
          <a:prstGeom prst="rect">
            <a:avLst/>
          </a:prstGeom>
        </p:spPr>
        <p:txBody>
          <a:bodyPr vert="horz" wrap="square" lIns="0" tIns="16912" rIns="0" bIns="0" rtlCol="0" anchor="ctr" anchorCtr="0">
            <a:noAutofit/>
          </a:bodyPr>
          <a:lstStyle/>
          <a:p>
            <a:pPr marL="16913" algn="ctr" defTabSz="1217707">
              <a:spcBef>
                <a:spcPts val="133"/>
              </a:spcBef>
              <a:tabLst>
                <a:tab pos="1121305" algn="l"/>
              </a:tabLst>
            </a:pPr>
            <a:r>
              <a:rPr sz="5593" spc="-267" dirty="0">
                <a:solidFill>
                  <a:srgbClr val="FF7900"/>
                </a:solidFill>
                <a:latin typeface="Helvetica 75 Bold"/>
                <a:cs typeface="HelveticaNeue-Bold"/>
              </a:rPr>
              <a:t>4,7</a:t>
            </a:r>
            <a:r>
              <a:rPr sz="5593" spc="-133" dirty="0">
                <a:solidFill>
                  <a:srgbClr val="FF7900"/>
                </a:solidFill>
                <a:latin typeface="Helvetica 75 Bold"/>
                <a:cs typeface="HelveticaNeue-Bold"/>
              </a:rPr>
              <a:t>	</a:t>
            </a:r>
            <a:r>
              <a:rPr sz="4528" spc="-133" dirty="0">
                <a:solidFill>
                  <a:srgbClr val="FF7900"/>
                </a:solidFill>
                <a:latin typeface="Helvetica 75 Bold"/>
                <a:cs typeface="HelveticaNeue-Bold"/>
              </a:rPr>
              <a:t>Md€</a:t>
            </a:r>
            <a:endParaRPr lang="fr-FR" sz="4528" spc="-133" dirty="0">
              <a:solidFill>
                <a:srgbClr val="FF7900"/>
              </a:solidFill>
              <a:latin typeface="Helvetica 75 Bold"/>
              <a:cs typeface="HelveticaNeue-Bold"/>
            </a:endParaRPr>
          </a:p>
          <a:p>
            <a:pPr marL="16913" algn="ctr" defTabSz="1217707">
              <a:lnSpc>
                <a:spcPts val="1305"/>
              </a:lnSpc>
              <a:spcBef>
                <a:spcPts val="133"/>
              </a:spcBef>
              <a:tabLst>
                <a:tab pos="1121305" algn="l"/>
              </a:tabLst>
            </a:pPr>
            <a:r>
              <a:rPr lang="fr-FR" sz="1864" b="1" dirty="0">
                <a:solidFill>
                  <a:prstClr val="black"/>
                </a:solidFill>
                <a:latin typeface="Helvetica 75 Bold"/>
                <a:cs typeface="HelveticaNeue-Bold"/>
              </a:rPr>
              <a:t>d</a:t>
            </a:r>
            <a:r>
              <a:rPr lang="fr-FR" sz="1864" b="1" spc="-33" dirty="0">
                <a:solidFill>
                  <a:prstClr val="black"/>
                </a:solidFill>
                <a:latin typeface="Helvetica 75 Bold"/>
                <a:cs typeface="HelveticaNeue-Bold"/>
              </a:rPr>
              <a:t>’</a:t>
            </a:r>
            <a:r>
              <a:rPr lang="fr-FR" sz="1864" b="1" spc="13" dirty="0">
                <a:solidFill>
                  <a:prstClr val="black"/>
                </a:solidFill>
                <a:latin typeface="Helvetica 75 Bold"/>
                <a:cs typeface="HelveticaNeue-Bold"/>
              </a:rPr>
              <a:t>i</a:t>
            </a:r>
            <a:r>
              <a:rPr lang="fr-FR" sz="1864" b="1" spc="-20" dirty="0">
                <a:solidFill>
                  <a:prstClr val="black"/>
                </a:solidFill>
                <a:latin typeface="Helvetica 75 Bold"/>
                <a:cs typeface="HelveticaNeue-Bold"/>
              </a:rPr>
              <a:t>n</a:t>
            </a:r>
            <a:r>
              <a:rPr lang="fr-FR" sz="1864" b="1" spc="-27" dirty="0">
                <a:solidFill>
                  <a:prstClr val="black"/>
                </a:solidFill>
                <a:latin typeface="Helvetica 75 Bold"/>
                <a:cs typeface="HelveticaNeue-Bold"/>
              </a:rPr>
              <a:t>v</a:t>
            </a:r>
            <a:r>
              <a:rPr lang="fr-FR" sz="1864" b="1" dirty="0">
                <a:solidFill>
                  <a:prstClr val="black"/>
                </a:solidFill>
                <a:latin typeface="Helvetica 75 Bold"/>
                <a:cs typeface="HelveticaNeue-Bold"/>
              </a:rPr>
              <a:t>e</a:t>
            </a:r>
            <a:r>
              <a:rPr lang="fr-FR" sz="1864" b="1" spc="13" dirty="0">
                <a:solidFill>
                  <a:prstClr val="black"/>
                </a:solidFill>
                <a:latin typeface="Helvetica 75 Bold"/>
                <a:cs typeface="HelveticaNeue-Bold"/>
              </a:rPr>
              <a:t>s</a:t>
            </a:r>
            <a:r>
              <a:rPr lang="fr-FR" sz="1864" b="1" spc="27" dirty="0">
                <a:solidFill>
                  <a:prstClr val="black"/>
                </a:solidFill>
                <a:latin typeface="Helvetica 75 Bold"/>
                <a:cs typeface="HelveticaNeue-Bold"/>
              </a:rPr>
              <a:t>t</a:t>
            </a:r>
            <a:r>
              <a:rPr lang="fr-FR" sz="1864" b="1" spc="7" dirty="0">
                <a:solidFill>
                  <a:prstClr val="black"/>
                </a:solidFill>
                <a:latin typeface="Helvetica 75 Bold"/>
                <a:cs typeface="HelveticaNeue-Bold"/>
              </a:rPr>
              <a:t>i</a:t>
            </a:r>
            <a:r>
              <a:rPr lang="fr-FR" sz="1864" b="1" spc="13" dirty="0">
                <a:solidFill>
                  <a:prstClr val="black"/>
                </a:solidFill>
                <a:latin typeface="Helvetica 75 Bold"/>
                <a:cs typeface="HelveticaNeue-Bold"/>
              </a:rPr>
              <a:t>s</a:t>
            </a:r>
            <a:r>
              <a:rPr lang="fr-FR" sz="1864" b="1" spc="7" dirty="0">
                <a:solidFill>
                  <a:prstClr val="black"/>
                </a:solidFill>
                <a:latin typeface="Helvetica 75 Bold"/>
                <a:cs typeface="HelveticaNeue-Bold"/>
              </a:rPr>
              <a:t>s</a:t>
            </a:r>
            <a:r>
              <a:rPr lang="fr-FR" sz="1864" b="1" spc="13" dirty="0">
                <a:solidFill>
                  <a:prstClr val="black"/>
                </a:solidFill>
                <a:latin typeface="Helvetica 75 Bold"/>
                <a:cs typeface="HelveticaNeue-Bold"/>
              </a:rPr>
              <a:t>e</a:t>
            </a:r>
            <a:r>
              <a:rPr lang="fr-FR" sz="1864" b="1" spc="7" dirty="0">
                <a:solidFill>
                  <a:prstClr val="black"/>
                </a:solidFill>
                <a:latin typeface="Helvetica 75 Bold"/>
                <a:cs typeface="HelveticaNeue-Bold"/>
              </a:rPr>
              <a:t>m</a:t>
            </a:r>
            <a:r>
              <a:rPr lang="fr-FR" sz="1864" b="1" spc="13" dirty="0">
                <a:solidFill>
                  <a:prstClr val="black"/>
                </a:solidFill>
                <a:latin typeface="Helvetica 75 Bold"/>
                <a:cs typeface="HelveticaNeue-Bold"/>
              </a:rPr>
              <a:t>e</a:t>
            </a:r>
            <a:r>
              <a:rPr lang="fr-FR" sz="1864" b="1" dirty="0">
                <a:solidFill>
                  <a:prstClr val="black"/>
                </a:solidFill>
                <a:latin typeface="Helvetica 75 Bold"/>
                <a:cs typeface="HelveticaNeue-Bold"/>
              </a:rPr>
              <a:t>n</a:t>
            </a:r>
            <a:r>
              <a:rPr lang="fr-FR" sz="1864" b="1" spc="20" dirty="0">
                <a:solidFill>
                  <a:prstClr val="black"/>
                </a:solidFill>
                <a:latin typeface="Helvetica 75 Bold"/>
                <a:cs typeface="HelveticaNeue-Bold"/>
              </a:rPr>
              <a:t>t</a:t>
            </a:r>
            <a:r>
              <a:rPr lang="fr-FR" sz="1864" b="1" dirty="0">
                <a:solidFill>
                  <a:prstClr val="black"/>
                </a:solidFill>
                <a:latin typeface="Helvetica 75 Bold"/>
                <a:cs typeface="HelveticaNeue-Bold"/>
              </a:rPr>
              <a:t>s</a:t>
            </a:r>
          </a:p>
          <a:p>
            <a:pPr marL="16913" algn="ctr" defTabSz="1217707">
              <a:lnSpc>
                <a:spcPts val="1837"/>
              </a:lnSpc>
              <a:spcBef>
                <a:spcPts val="133"/>
              </a:spcBef>
              <a:tabLst>
                <a:tab pos="1121305" algn="l"/>
              </a:tabLst>
            </a:pPr>
            <a:r>
              <a:rPr lang="fr-FR" sz="1864" b="1" spc="7" dirty="0">
                <a:solidFill>
                  <a:prstClr val="black"/>
                </a:solidFill>
                <a:latin typeface="Helvetica 75 Bold"/>
                <a:cs typeface="HelveticaNeue-Bold"/>
              </a:rPr>
              <a:t>dans</a:t>
            </a:r>
            <a:r>
              <a:rPr lang="fr-FR" sz="1864" b="1" spc="-40" dirty="0">
                <a:solidFill>
                  <a:prstClr val="black"/>
                </a:solidFill>
                <a:latin typeface="Helvetica 75 Bold"/>
                <a:cs typeface="HelveticaNeue-Bold"/>
              </a:rPr>
              <a:t> </a:t>
            </a:r>
            <a:r>
              <a:rPr lang="fr-FR" sz="1864" b="1" dirty="0">
                <a:solidFill>
                  <a:prstClr val="black"/>
                </a:solidFill>
                <a:latin typeface="Helvetica 75 Bold"/>
                <a:cs typeface="HelveticaNeue-Bold"/>
              </a:rPr>
              <a:t>les</a:t>
            </a:r>
            <a:r>
              <a:rPr lang="fr-FR" sz="1864" b="1" spc="-33" dirty="0">
                <a:solidFill>
                  <a:prstClr val="black"/>
                </a:solidFill>
                <a:latin typeface="Helvetica 75 Bold"/>
                <a:cs typeface="HelveticaNeue-Bold"/>
              </a:rPr>
              <a:t> </a:t>
            </a:r>
            <a:r>
              <a:rPr lang="fr-FR" sz="1864" b="1" spc="7" dirty="0">
                <a:solidFill>
                  <a:prstClr val="black"/>
                </a:solidFill>
                <a:latin typeface="Helvetica 75 Bold"/>
                <a:cs typeface="HelveticaNeue-Bold"/>
              </a:rPr>
              <a:t>réseaux</a:t>
            </a:r>
            <a:endParaRPr lang="fr-FR" sz="1864" dirty="0">
              <a:solidFill>
                <a:prstClr val="black"/>
              </a:solidFill>
              <a:latin typeface="Helvetica 75 Bold"/>
              <a:cs typeface="HelveticaNeue-Bold"/>
            </a:endParaRPr>
          </a:p>
        </p:txBody>
      </p:sp>
      <p:sp>
        <p:nvSpPr>
          <p:cNvPr id="10" name="object 10"/>
          <p:cNvSpPr txBox="1"/>
          <p:nvPr/>
        </p:nvSpPr>
        <p:spPr>
          <a:xfrm>
            <a:off x="9131786" y="3908891"/>
            <a:ext cx="3052697" cy="2976957"/>
          </a:xfrm>
          <a:prstGeom prst="rect">
            <a:avLst/>
          </a:prstGeom>
        </p:spPr>
        <p:txBody>
          <a:bodyPr vert="horz" wrap="square" lIns="0" tIns="16912" rIns="0" bIns="0" rtlCol="0" anchor="ctr" anchorCtr="0">
            <a:noAutofit/>
          </a:bodyPr>
          <a:lstStyle/>
          <a:p>
            <a:pPr algn="ctr" defTabSz="1217707">
              <a:lnSpc>
                <a:spcPts val="5327"/>
              </a:lnSpc>
              <a:spcBef>
                <a:spcPts val="133"/>
              </a:spcBef>
            </a:pPr>
            <a:r>
              <a:rPr sz="5593" b="1" spc="-133" dirty="0">
                <a:solidFill>
                  <a:prstClr val="black"/>
                </a:solidFill>
                <a:latin typeface="Helvetica 75 Bold"/>
                <a:cs typeface="HelveticaNeue-Bold"/>
              </a:rPr>
              <a:t>1,2</a:t>
            </a:r>
            <a:endParaRPr sz="5593" spc="-133" dirty="0">
              <a:solidFill>
                <a:prstClr val="black"/>
              </a:solidFill>
              <a:latin typeface="Helvetica 75 Bold"/>
              <a:cs typeface="HelveticaNeue-Bold"/>
            </a:endParaRPr>
          </a:p>
          <a:p>
            <a:pPr algn="ctr" defTabSz="1217707">
              <a:lnSpc>
                <a:spcPts val="4261"/>
              </a:lnSpc>
            </a:pPr>
            <a:r>
              <a:rPr lang="fr-FR" sz="4528" b="1" spc="-133" dirty="0">
                <a:solidFill>
                  <a:prstClr val="black"/>
                </a:solidFill>
                <a:latin typeface="Helvetica 75 Bold"/>
                <a:cs typeface="HelveticaNeue-Bold"/>
              </a:rPr>
              <a:t>million</a:t>
            </a:r>
          </a:p>
          <a:p>
            <a:pPr algn="ctr" defTabSz="1217707">
              <a:lnSpc>
                <a:spcPts val="1465"/>
              </a:lnSpc>
            </a:pPr>
            <a:r>
              <a:rPr lang="fr-FR" sz="1864" spc="7" dirty="0">
                <a:solidFill>
                  <a:srgbClr val="231F20"/>
                </a:solidFill>
                <a:latin typeface="Helvetica 75 Bold"/>
                <a:cs typeface="HelveticaNeue-Bold"/>
              </a:rPr>
              <a:t>de clients </a:t>
            </a:r>
            <a:endParaRPr lang="fr-FR" sz="1864" spc="13" dirty="0">
              <a:solidFill>
                <a:srgbClr val="231F20"/>
              </a:solidFill>
              <a:latin typeface="Helvetica 75 Bold"/>
              <a:cs typeface="HelveticaNeue-Bold"/>
            </a:endParaRPr>
          </a:p>
          <a:p>
            <a:pPr algn="ctr" defTabSz="1217707">
              <a:lnSpc>
                <a:spcPts val="1864"/>
              </a:lnSpc>
            </a:pPr>
            <a:r>
              <a:rPr lang="fr-FR" sz="1864" spc="7" dirty="0">
                <a:solidFill>
                  <a:srgbClr val="F47C2A"/>
                </a:solidFill>
                <a:latin typeface="Helvetica 75 Bold"/>
                <a:cs typeface="HelveticaNeue-Bold"/>
              </a:rPr>
              <a:t>Orange</a:t>
            </a:r>
            <a:r>
              <a:rPr lang="fr-FR" sz="1864" spc="-87" dirty="0">
                <a:solidFill>
                  <a:srgbClr val="F47C2A"/>
                </a:solidFill>
                <a:latin typeface="Helvetica 75 Bold"/>
                <a:cs typeface="HelveticaNeue-Bold"/>
              </a:rPr>
              <a:t> </a:t>
            </a:r>
            <a:r>
              <a:rPr lang="fr-FR" sz="1864" dirty="0">
                <a:solidFill>
                  <a:srgbClr val="F47C2A"/>
                </a:solidFill>
                <a:latin typeface="Helvetica 75 Bold"/>
                <a:cs typeface="HelveticaNeue-Bold"/>
              </a:rPr>
              <a:t>Bank</a:t>
            </a:r>
            <a:endParaRPr lang="fr-FR" sz="1864" dirty="0">
              <a:solidFill>
                <a:prstClr val="black"/>
              </a:solidFill>
              <a:latin typeface="Helvetica 75 Bold"/>
              <a:cs typeface="HelveticaNeue-Bold"/>
            </a:endParaRPr>
          </a:p>
        </p:txBody>
      </p:sp>
      <p:sp>
        <p:nvSpPr>
          <p:cNvPr id="13" name="object 13"/>
          <p:cNvSpPr/>
          <p:nvPr/>
        </p:nvSpPr>
        <p:spPr>
          <a:xfrm>
            <a:off x="6096001" y="2"/>
            <a:ext cx="6088484" cy="971620"/>
          </a:xfrm>
          <a:custGeom>
            <a:avLst/>
            <a:gdLst/>
            <a:ahLst/>
            <a:cxnLst/>
            <a:rect l="l" t="t" r="r" b="b"/>
            <a:pathLst>
              <a:path w="4584700" h="729615">
                <a:moveTo>
                  <a:pt x="0" y="729005"/>
                </a:moveTo>
                <a:lnTo>
                  <a:pt x="4584700" y="729005"/>
                </a:lnTo>
                <a:lnTo>
                  <a:pt x="4584700" y="0"/>
                </a:lnTo>
                <a:lnTo>
                  <a:pt x="0" y="0"/>
                </a:lnTo>
                <a:lnTo>
                  <a:pt x="0" y="729005"/>
                </a:lnTo>
                <a:close/>
              </a:path>
            </a:pathLst>
          </a:custGeom>
          <a:solidFill>
            <a:schemeClr val="tx2"/>
          </a:solidFill>
        </p:spPr>
        <p:txBody>
          <a:bodyPr wrap="square" lIns="0" tIns="0" rIns="0" bIns="0" rtlCol="0"/>
          <a:lstStyle/>
          <a:p>
            <a:pPr defTabSz="1217707"/>
            <a:endParaRPr sz="2397">
              <a:solidFill>
                <a:prstClr val="black"/>
              </a:solidFill>
              <a:latin typeface="Helvetica 55 Roman"/>
            </a:endParaRPr>
          </a:p>
        </p:txBody>
      </p:sp>
      <p:sp>
        <p:nvSpPr>
          <p:cNvPr id="14" name="object 14"/>
          <p:cNvSpPr/>
          <p:nvPr/>
        </p:nvSpPr>
        <p:spPr>
          <a:xfrm>
            <a:off x="7517" y="2"/>
            <a:ext cx="6088484" cy="971620"/>
          </a:xfrm>
          <a:custGeom>
            <a:avLst/>
            <a:gdLst/>
            <a:ahLst/>
            <a:cxnLst/>
            <a:rect l="l" t="t" r="r" b="b"/>
            <a:pathLst>
              <a:path w="4559300" h="729615">
                <a:moveTo>
                  <a:pt x="4559300" y="0"/>
                </a:moveTo>
                <a:lnTo>
                  <a:pt x="0" y="0"/>
                </a:lnTo>
                <a:lnTo>
                  <a:pt x="0" y="729005"/>
                </a:lnTo>
                <a:lnTo>
                  <a:pt x="4559300" y="729005"/>
                </a:lnTo>
                <a:lnTo>
                  <a:pt x="4559300" y="0"/>
                </a:lnTo>
                <a:close/>
              </a:path>
            </a:pathLst>
          </a:custGeom>
          <a:solidFill>
            <a:srgbClr val="000000"/>
          </a:solidFill>
        </p:spPr>
        <p:txBody>
          <a:bodyPr wrap="square" lIns="0" tIns="0" rIns="0" bIns="0" rtlCol="0"/>
          <a:lstStyle/>
          <a:p>
            <a:pPr defTabSz="1217707"/>
            <a:endParaRPr sz="2397">
              <a:solidFill>
                <a:prstClr val="black"/>
              </a:solidFill>
              <a:latin typeface="Helvetica 55 Roman"/>
            </a:endParaRPr>
          </a:p>
        </p:txBody>
      </p:sp>
      <p:sp>
        <p:nvSpPr>
          <p:cNvPr id="15" name="object 15"/>
          <p:cNvSpPr txBox="1">
            <a:spLocks noGrp="1"/>
          </p:cNvSpPr>
          <p:nvPr>
            <p:ph type="title"/>
          </p:nvPr>
        </p:nvSpPr>
        <p:spPr>
          <a:xfrm>
            <a:off x="7517" y="265685"/>
            <a:ext cx="6110424" cy="407272"/>
          </a:xfrm>
          <a:prstGeom prst="rect">
            <a:avLst/>
          </a:prstGeom>
        </p:spPr>
        <p:txBody>
          <a:bodyPr vert="horz" wrap="square" lIns="0" tIns="84563" rIns="0" bIns="0" rtlCol="0" anchor="ctr">
            <a:spAutoFit/>
          </a:bodyPr>
          <a:lstStyle/>
          <a:p>
            <a:pPr marL="19448" marR="6765" indent="-3383" algn="ctr">
              <a:lnSpc>
                <a:spcPts val="2664"/>
              </a:lnSpc>
              <a:spcBef>
                <a:spcPts val="665"/>
              </a:spcBef>
            </a:pPr>
            <a:r>
              <a:rPr sz="2131" b="0" spc="7" dirty="0">
                <a:latin typeface="+mj-lt"/>
              </a:rPr>
              <a:t>Créateur</a:t>
            </a:r>
            <a:r>
              <a:rPr sz="2131" b="0" spc="-53" dirty="0">
                <a:latin typeface="+mj-lt"/>
              </a:rPr>
              <a:t> </a:t>
            </a:r>
            <a:r>
              <a:rPr sz="2131" b="0" spc="7" dirty="0">
                <a:latin typeface="+mj-lt"/>
              </a:rPr>
              <a:t>de</a:t>
            </a:r>
            <a:r>
              <a:rPr sz="2131" b="0" spc="-47" dirty="0">
                <a:latin typeface="+mj-lt"/>
              </a:rPr>
              <a:t> </a:t>
            </a:r>
            <a:r>
              <a:rPr lang="fr-FR" sz="2131" b="0" dirty="0">
                <a:latin typeface="+mj-lt"/>
              </a:rPr>
              <a:t>valeur </a:t>
            </a:r>
            <a:r>
              <a:rPr sz="2131" b="0" dirty="0">
                <a:latin typeface="+mj-lt"/>
              </a:rPr>
              <a:t>pour</a:t>
            </a:r>
            <a:r>
              <a:rPr sz="2131" b="0" spc="-20" dirty="0">
                <a:latin typeface="+mj-lt"/>
              </a:rPr>
              <a:t> </a:t>
            </a:r>
            <a:r>
              <a:rPr sz="2131" b="0" dirty="0">
                <a:latin typeface="+mj-lt"/>
              </a:rPr>
              <a:t>les</a:t>
            </a:r>
            <a:r>
              <a:rPr sz="2131" b="0" spc="-13" dirty="0">
                <a:latin typeface="+mj-lt"/>
              </a:rPr>
              <a:t> </a:t>
            </a:r>
            <a:r>
              <a:rPr sz="2131" b="0" dirty="0">
                <a:latin typeface="+mj-lt"/>
              </a:rPr>
              <a:t>territoires</a:t>
            </a:r>
          </a:p>
        </p:txBody>
      </p:sp>
      <p:pic>
        <p:nvPicPr>
          <p:cNvPr id="17" name="object 17"/>
          <p:cNvPicPr/>
          <p:nvPr/>
        </p:nvPicPr>
        <p:blipFill>
          <a:blip r:embed="rId3" cstate="screen">
            <a:extLst>
              <a:ext uri="{28A0092B-C50C-407E-A947-70E740481C1C}">
                <a14:useLocalDpi xmlns:a14="http://schemas.microsoft.com/office/drawing/2010/main"/>
              </a:ext>
            </a:extLst>
          </a:blip>
          <a:stretch>
            <a:fillRect/>
          </a:stretch>
        </p:blipFill>
        <p:spPr>
          <a:xfrm>
            <a:off x="7518" y="970808"/>
            <a:ext cx="3035785" cy="2948483"/>
          </a:xfrm>
          <a:prstGeom prst="rect">
            <a:avLst/>
          </a:prstGeom>
        </p:spPr>
      </p:pic>
      <p:pic>
        <p:nvPicPr>
          <p:cNvPr id="18" name="object 18"/>
          <p:cNvPicPr/>
          <p:nvPr/>
        </p:nvPicPr>
        <p:blipFill rotWithShape="1">
          <a:blip r:embed="rId4" cstate="screen">
            <a:extLst>
              <a:ext uri="{28A0092B-C50C-407E-A947-70E740481C1C}">
                <a14:useLocalDpi xmlns:a14="http://schemas.microsoft.com/office/drawing/2010/main"/>
              </a:ext>
            </a:extLst>
          </a:blip>
          <a:srcRect/>
          <a:stretch/>
        </p:blipFill>
        <p:spPr>
          <a:xfrm>
            <a:off x="3043304" y="3919292"/>
            <a:ext cx="3052697" cy="2938709"/>
          </a:xfrm>
          <a:prstGeom prst="rect">
            <a:avLst/>
          </a:prstGeom>
        </p:spPr>
      </p:pic>
      <p:grpSp>
        <p:nvGrpSpPr>
          <p:cNvPr id="63" name="Groupe 62">
            <a:extLst>
              <a:ext uri="{FF2B5EF4-FFF2-40B4-BE49-F238E27FC236}">
                <a16:creationId xmlns:a16="http://schemas.microsoft.com/office/drawing/2014/main" id="{95F2532E-C0A7-4F41-B420-FF3EBA020A05}"/>
              </a:ext>
            </a:extLst>
          </p:cNvPr>
          <p:cNvGrpSpPr/>
          <p:nvPr/>
        </p:nvGrpSpPr>
        <p:grpSpPr>
          <a:xfrm>
            <a:off x="7942509" y="1137847"/>
            <a:ext cx="818452" cy="1053796"/>
            <a:chOff x="5786203" y="914399"/>
            <a:chExt cx="614597" cy="791323"/>
          </a:xfrm>
        </p:grpSpPr>
        <p:grpSp>
          <p:nvGrpSpPr>
            <p:cNvPr id="62" name="Groupe 61">
              <a:extLst>
                <a:ext uri="{FF2B5EF4-FFF2-40B4-BE49-F238E27FC236}">
                  <a16:creationId xmlns:a16="http://schemas.microsoft.com/office/drawing/2014/main" id="{9B0AB236-1AB7-3240-8B2B-A5C1F55C3E54}"/>
                </a:ext>
              </a:extLst>
            </p:cNvPr>
            <p:cNvGrpSpPr/>
            <p:nvPr/>
          </p:nvGrpSpPr>
          <p:grpSpPr>
            <a:xfrm>
              <a:off x="5786203" y="914399"/>
              <a:ext cx="614597" cy="791323"/>
              <a:chOff x="5761407" y="809182"/>
              <a:chExt cx="639393" cy="896541"/>
            </a:xfrm>
          </p:grpSpPr>
          <p:sp>
            <p:nvSpPr>
              <p:cNvPr id="47" name="object 34">
                <a:extLst>
                  <a:ext uri="{FF2B5EF4-FFF2-40B4-BE49-F238E27FC236}">
                    <a16:creationId xmlns:a16="http://schemas.microsoft.com/office/drawing/2014/main" id="{89BFD69B-F78B-524B-8DEF-8FF02A694707}"/>
                  </a:ext>
                </a:extLst>
              </p:cNvPr>
              <p:cNvSpPr/>
              <p:nvPr/>
            </p:nvSpPr>
            <p:spPr>
              <a:xfrm>
                <a:off x="5761407" y="1134947"/>
                <a:ext cx="639393" cy="570776"/>
              </a:xfrm>
              <a:custGeom>
                <a:avLst/>
                <a:gdLst/>
                <a:ahLst/>
                <a:cxnLst/>
                <a:rect l="l" t="t" r="r" b="b"/>
                <a:pathLst>
                  <a:path w="212089" h="212089">
                    <a:moveTo>
                      <a:pt x="211645" y="0"/>
                    </a:moveTo>
                    <a:lnTo>
                      <a:pt x="0" y="0"/>
                    </a:lnTo>
                    <a:lnTo>
                      <a:pt x="0" y="211645"/>
                    </a:lnTo>
                    <a:lnTo>
                      <a:pt x="211645" y="211645"/>
                    </a:lnTo>
                    <a:lnTo>
                      <a:pt x="211645" y="0"/>
                    </a:lnTo>
                    <a:close/>
                  </a:path>
                </a:pathLst>
              </a:custGeom>
              <a:solidFill>
                <a:schemeClr val="bg1"/>
              </a:solidFill>
            </p:spPr>
            <p:txBody>
              <a:bodyPr wrap="square" lIns="0" tIns="0" rIns="0" bIns="0" rtlCol="0"/>
              <a:lstStyle/>
              <a:p>
                <a:pPr defTabSz="1217707"/>
                <a:endParaRPr sz="2397">
                  <a:solidFill>
                    <a:prstClr val="black"/>
                  </a:solidFill>
                  <a:latin typeface="Helvetica 55 Roman"/>
                </a:endParaRPr>
              </a:p>
            </p:txBody>
          </p:sp>
          <p:sp>
            <p:nvSpPr>
              <p:cNvPr id="48" name="object 35">
                <a:extLst>
                  <a:ext uri="{FF2B5EF4-FFF2-40B4-BE49-F238E27FC236}">
                    <a16:creationId xmlns:a16="http://schemas.microsoft.com/office/drawing/2014/main" id="{72EB26DF-2692-E943-B7CA-FBFF08389AA7}"/>
                  </a:ext>
                </a:extLst>
              </p:cNvPr>
              <p:cNvSpPr/>
              <p:nvPr/>
            </p:nvSpPr>
            <p:spPr>
              <a:xfrm>
                <a:off x="5761407" y="809182"/>
                <a:ext cx="639393" cy="325777"/>
              </a:xfrm>
              <a:custGeom>
                <a:avLst/>
                <a:gdLst/>
                <a:ahLst/>
                <a:cxnLst/>
                <a:rect l="l" t="t" r="r" b="b"/>
                <a:pathLst>
                  <a:path w="212089" h="120650">
                    <a:moveTo>
                      <a:pt x="105829" y="0"/>
                    </a:moveTo>
                    <a:lnTo>
                      <a:pt x="0" y="120650"/>
                    </a:lnTo>
                    <a:lnTo>
                      <a:pt x="211645" y="120650"/>
                    </a:lnTo>
                    <a:lnTo>
                      <a:pt x="105829" y="0"/>
                    </a:lnTo>
                    <a:close/>
                  </a:path>
                </a:pathLst>
              </a:custGeom>
              <a:solidFill>
                <a:schemeClr val="bg1"/>
              </a:solidFill>
            </p:spPr>
            <p:txBody>
              <a:bodyPr wrap="square" lIns="0" tIns="0" rIns="0" bIns="0" rtlCol="0"/>
              <a:lstStyle/>
              <a:p>
                <a:pPr defTabSz="1217707"/>
                <a:endParaRPr sz="2397">
                  <a:solidFill>
                    <a:prstClr val="black"/>
                  </a:solidFill>
                  <a:latin typeface="Helvetica 55 Roman"/>
                </a:endParaRPr>
              </a:p>
            </p:txBody>
          </p:sp>
        </p:grpSp>
        <p:grpSp>
          <p:nvGrpSpPr>
            <p:cNvPr id="50" name="Groupe 49">
              <a:extLst>
                <a:ext uri="{FF2B5EF4-FFF2-40B4-BE49-F238E27FC236}">
                  <a16:creationId xmlns:a16="http://schemas.microsoft.com/office/drawing/2014/main" id="{179230D0-AE42-6648-82AA-363E57F182EC}"/>
                </a:ext>
              </a:extLst>
            </p:cNvPr>
            <p:cNvGrpSpPr/>
            <p:nvPr/>
          </p:nvGrpSpPr>
          <p:grpSpPr>
            <a:xfrm>
              <a:off x="5982080" y="1349375"/>
              <a:ext cx="211971" cy="211970"/>
              <a:chOff x="6007747" y="1410805"/>
              <a:chExt cx="133985" cy="133985"/>
            </a:xfrm>
          </p:grpSpPr>
          <p:sp>
            <p:nvSpPr>
              <p:cNvPr id="20" name="object 20"/>
              <p:cNvSpPr/>
              <p:nvPr/>
            </p:nvSpPr>
            <p:spPr>
              <a:xfrm>
                <a:off x="6007747" y="1410805"/>
                <a:ext cx="133985" cy="133985"/>
              </a:xfrm>
              <a:custGeom>
                <a:avLst/>
                <a:gdLst/>
                <a:ahLst/>
                <a:cxnLst/>
                <a:rect l="l" t="t" r="r" b="b"/>
                <a:pathLst>
                  <a:path w="133985" h="133984">
                    <a:moveTo>
                      <a:pt x="133540" y="0"/>
                    </a:moveTo>
                    <a:lnTo>
                      <a:pt x="0" y="0"/>
                    </a:lnTo>
                    <a:lnTo>
                      <a:pt x="0" y="133540"/>
                    </a:lnTo>
                    <a:lnTo>
                      <a:pt x="133540" y="133540"/>
                    </a:lnTo>
                    <a:lnTo>
                      <a:pt x="133540" y="0"/>
                    </a:lnTo>
                    <a:close/>
                  </a:path>
                </a:pathLst>
              </a:custGeom>
              <a:solidFill>
                <a:srgbClr val="F47D38"/>
              </a:solidFill>
            </p:spPr>
            <p:txBody>
              <a:bodyPr wrap="square" lIns="0" tIns="0" rIns="0" bIns="0" rtlCol="0"/>
              <a:lstStyle/>
              <a:p>
                <a:pPr defTabSz="1217707"/>
                <a:endParaRPr sz="2397">
                  <a:solidFill>
                    <a:prstClr val="black"/>
                  </a:solidFill>
                  <a:latin typeface="Helvetica 55 Roman"/>
                </a:endParaRPr>
              </a:p>
            </p:txBody>
          </p:sp>
          <p:sp>
            <p:nvSpPr>
              <p:cNvPr id="21" name="object 21"/>
              <p:cNvSpPr/>
              <p:nvPr/>
            </p:nvSpPr>
            <p:spPr>
              <a:xfrm>
                <a:off x="6027013" y="1505648"/>
                <a:ext cx="95250" cy="19050"/>
              </a:xfrm>
              <a:custGeom>
                <a:avLst/>
                <a:gdLst/>
                <a:ahLst/>
                <a:cxnLst/>
                <a:rect l="l" t="t" r="r" b="b"/>
                <a:pathLst>
                  <a:path w="95250" h="19050">
                    <a:moveTo>
                      <a:pt x="95135" y="0"/>
                    </a:moveTo>
                    <a:lnTo>
                      <a:pt x="0" y="0"/>
                    </a:lnTo>
                    <a:lnTo>
                      <a:pt x="0" y="18846"/>
                    </a:lnTo>
                    <a:lnTo>
                      <a:pt x="95135" y="18846"/>
                    </a:lnTo>
                    <a:lnTo>
                      <a:pt x="95135" y="0"/>
                    </a:lnTo>
                    <a:close/>
                  </a:path>
                </a:pathLst>
              </a:custGeom>
              <a:solidFill>
                <a:srgbClr val="FFFFFF"/>
              </a:solidFill>
            </p:spPr>
            <p:txBody>
              <a:bodyPr wrap="square" lIns="0" tIns="0" rIns="0" bIns="0" rtlCol="0"/>
              <a:lstStyle/>
              <a:p>
                <a:pPr defTabSz="1217707"/>
                <a:endParaRPr sz="2397">
                  <a:solidFill>
                    <a:prstClr val="black"/>
                  </a:solidFill>
                  <a:latin typeface="Helvetica 55 Roman"/>
                </a:endParaRPr>
              </a:p>
            </p:txBody>
          </p:sp>
        </p:grpSp>
      </p:grpSp>
      <p:grpSp>
        <p:nvGrpSpPr>
          <p:cNvPr id="64" name="Groupe 63">
            <a:extLst>
              <a:ext uri="{FF2B5EF4-FFF2-40B4-BE49-F238E27FC236}">
                <a16:creationId xmlns:a16="http://schemas.microsoft.com/office/drawing/2014/main" id="{6706AB4D-98B9-CB40-A7BD-44517DCA0E18}"/>
              </a:ext>
            </a:extLst>
          </p:cNvPr>
          <p:cNvGrpSpPr/>
          <p:nvPr/>
        </p:nvGrpSpPr>
        <p:grpSpPr>
          <a:xfrm>
            <a:off x="7204939" y="2524715"/>
            <a:ext cx="1550213" cy="1018444"/>
            <a:chOff x="5232343" y="1895874"/>
            <a:chExt cx="1164095" cy="764776"/>
          </a:xfrm>
        </p:grpSpPr>
        <p:grpSp>
          <p:nvGrpSpPr>
            <p:cNvPr id="53" name="Groupe 52">
              <a:extLst>
                <a:ext uri="{FF2B5EF4-FFF2-40B4-BE49-F238E27FC236}">
                  <a16:creationId xmlns:a16="http://schemas.microsoft.com/office/drawing/2014/main" id="{1F489FF6-215C-7F4F-A16A-948D20DE279A}"/>
                </a:ext>
              </a:extLst>
            </p:cNvPr>
            <p:cNvGrpSpPr/>
            <p:nvPr/>
          </p:nvGrpSpPr>
          <p:grpSpPr>
            <a:xfrm>
              <a:off x="5548446" y="1895874"/>
              <a:ext cx="212099" cy="332736"/>
              <a:chOff x="5548446" y="1972060"/>
              <a:chExt cx="212099" cy="332736"/>
            </a:xfrm>
          </p:grpSpPr>
          <p:sp>
            <p:nvSpPr>
              <p:cNvPr id="22" name="object 22"/>
              <p:cNvSpPr/>
              <p:nvPr/>
            </p:nvSpPr>
            <p:spPr>
              <a:xfrm>
                <a:off x="5548455" y="2092706"/>
                <a:ext cx="212090" cy="212090"/>
              </a:xfrm>
              <a:custGeom>
                <a:avLst/>
                <a:gdLst/>
                <a:ahLst/>
                <a:cxnLst/>
                <a:rect l="l" t="t" r="r" b="b"/>
                <a:pathLst>
                  <a:path w="212089" h="212089">
                    <a:moveTo>
                      <a:pt x="211645" y="0"/>
                    </a:moveTo>
                    <a:lnTo>
                      <a:pt x="0" y="0"/>
                    </a:lnTo>
                    <a:lnTo>
                      <a:pt x="0" y="211645"/>
                    </a:lnTo>
                    <a:lnTo>
                      <a:pt x="211645" y="211645"/>
                    </a:lnTo>
                    <a:lnTo>
                      <a:pt x="211645" y="0"/>
                    </a:lnTo>
                    <a:close/>
                  </a:path>
                </a:pathLst>
              </a:custGeom>
              <a:solidFill>
                <a:schemeClr val="tx2"/>
              </a:solidFill>
            </p:spPr>
            <p:txBody>
              <a:bodyPr wrap="square" lIns="0" tIns="0" rIns="0" bIns="0" rtlCol="0"/>
              <a:lstStyle/>
              <a:p>
                <a:pPr defTabSz="1217707"/>
                <a:endParaRPr sz="2397">
                  <a:solidFill>
                    <a:prstClr val="black"/>
                  </a:solidFill>
                  <a:latin typeface="Helvetica 55 Roman"/>
                </a:endParaRPr>
              </a:p>
            </p:txBody>
          </p:sp>
          <p:sp>
            <p:nvSpPr>
              <p:cNvPr id="23" name="object 23"/>
              <p:cNvSpPr/>
              <p:nvPr/>
            </p:nvSpPr>
            <p:spPr>
              <a:xfrm>
                <a:off x="5548446" y="1972060"/>
                <a:ext cx="212090" cy="120650"/>
              </a:xfrm>
              <a:custGeom>
                <a:avLst/>
                <a:gdLst/>
                <a:ahLst/>
                <a:cxnLst/>
                <a:rect l="l" t="t" r="r" b="b"/>
                <a:pathLst>
                  <a:path w="212089" h="120650">
                    <a:moveTo>
                      <a:pt x="105829" y="0"/>
                    </a:moveTo>
                    <a:lnTo>
                      <a:pt x="0" y="120650"/>
                    </a:lnTo>
                    <a:lnTo>
                      <a:pt x="211645" y="120650"/>
                    </a:lnTo>
                    <a:lnTo>
                      <a:pt x="105829" y="0"/>
                    </a:lnTo>
                    <a:close/>
                  </a:path>
                </a:pathLst>
              </a:custGeom>
              <a:solidFill>
                <a:schemeClr val="accent4"/>
              </a:solidFill>
            </p:spPr>
            <p:txBody>
              <a:bodyPr wrap="square" lIns="0" tIns="0" rIns="0" bIns="0" rtlCol="0"/>
              <a:lstStyle/>
              <a:p>
                <a:pPr defTabSz="1217707"/>
                <a:endParaRPr sz="2397">
                  <a:solidFill>
                    <a:prstClr val="black"/>
                  </a:solidFill>
                  <a:latin typeface="Helvetica 55 Roman"/>
                </a:endParaRPr>
              </a:p>
            </p:txBody>
          </p:sp>
        </p:grpSp>
        <p:grpSp>
          <p:nvGrpSpPr>
            <p:cNvPr id="57" name="Groupe 56">
              <a:extLst>
                <a:ext uri="{FF2B5EF4-FFF2-40B4-BE49-F238E27FC236}">
                  <a16:creationId xmlns:a16="http://schemas.microsoft.com/office/drawing/2014/main" id="{CD9F1B7F-97BE-1046-9AE5-8C66F3B45588}"/>
                </a:ext>
              </a:extLst>
            </p:cNvPr>
            <p:cNvGrpSpPr/>
            <p:nvPr/>
          </p:nvGrpSpPr>
          <p:grpSpPr>
            <a:xfrm>
              <a:off x="5864331" y="2327905"/>
              <a:ext cx="212092" cy="332745"/>
              <a:chOff x="5864331" y="2359121"/>
              <a:chExt cx="212092" cy="332745"/>
            </a:xfrm>
          </p:grpSpPr>
          <p:sp>
            <p:nvSpPr>
              <p:cNvPr id="24" name="object 24"/>
              <p:cNvSpPr/>
              <p:nvPr/>
            </p:nvSpPr>
            <p:spPr>
              <a:xfrm>
                <a:off x="5864333" y="2479776"/>
                <a:ext cx="212090" cy="212090"/>
              </a:xfrm>
              <a:custGeom>
                <a:avLst/>
                <a:gdLst/>
                <a:ahLst/>
                <a:cxnLst/>
                <a:rect l="l" t="t" r="r" b="b"/>
                <a:pathLst>
                  <a:path w="212089" h="212089">
                    <a:moveTo>
                      <a:pt x="211645" y="0"/>
                    </a:moveTo>
                    <a:lnTo>
                      <a:pt x="0" y="0"/>
                    </a:lnTo>
                    <a:lnTo>
                      <a:pt x="0" y="211645"/>
                    </a:lnTo>
                    <a:lnTo>
                      <a:pt x="211645" y="211645"/>
                    </a:lnTo>
                    <a:lnTo>
                      <a:pt x="211645" y="0"/>
                    </a:lnTo>
                    <a:close/>
                  </a:path>
                </a:pathLst>
              </a:custGeom>
              <a:solidFill>
                <a:schemeClr val="tx2"/>
              </a:solidFill>
            </p:spPr>
            <p:txBody>
              <a:bodyPr wrap="square" lIns="0" tIns="0" rIns="0" bIns="0" rtlCol="0"/>
              <a:lstStyle/>
              <a:p>
                <a:pPr defTabSz="1217707"/>
                <a:endParaRPr sz="2397">
                  <a:solidFill>
                    <a:prstClr val="black"/>
                  </a:solidFill>
                  <a:latin typeface="Helvetica 55 Roman"/>
                </a:endParaRPr>
              </a:p>
            </p:txBody>
          </p:sp>
          <p:sp>
            <p:nvSpPr>
              <p:cNvPr id="25" name="object 25"/>
              <p:cNvSpPr/>
              <p:nvPr/>
            </p:nvSpPr>
            <p:spPr>
              <a:xfrm>
                <a:off x="5864331" y="2359121"/>
                <a:ext cx="212090" cy="120650"/>
              </a:xfrm>
              <a:custGeom>
                <a:avLst/>
                <a:gdLst/>
                <a:ahLst/>
                <a:cxnLst/>
                <a:rect l="l" t="t" r="r" b="b"/>
                <a:pathLst>
                  <a:path w="212089" h="120650">
                    <a:moveTo>
                      <a:pt x="105829" y="0"/>
                    </a:moveTo>
                    <a:lnTo>
                      <a:pt x="0" y="120650"/>
                    </a:lnTo>
                    <a:lnTo>
                      <a:pt x="211645" y="120650"/>
                    </a:lnTo>
                    <a:lnTo>
                      <a:pt x="105829" y="0"/>
                    </a:lnTo>
                    <a:close/>
                  </a:path>
                </a:pathLst>
              </a:custGeom>
              <a:solidFill>
                <a:schemeClr val="accent2"/>
              </a:solidFill>
            </p:spPr>
            <p:txBody>
              <a:bodyPr wrap="square" lIns="0" tIns="0" rIns="0" bIns="0" rtlCol="0"/>
              <a:lstStyle/>
              <a:p>
                <a:pPr defTabSz="1217707"/>
                <a:endParaRPr sz="2397">
                  <a:solidFill>
                    <a:prstClr val="black"/>
                  </a:solidFill>
                  <a:latin typeface="Helvetica 55 Roman"/>
                </a:endParaRPr>
              </a:p>
            </p:txBody>
          </p:sp>
        </p:grpSp>
        <p:grpSp>
          <p:nvGrpSpPr>
            <p:cNvPr id="52" name="Groupe 51">
              <a:extLst>
                <a:ext uri="{FF2B5EF4-FFF2-40B4-BE49-F238E27FC236}">
                  <a16:creationId xmlns:a16="http://schemas.microsoft.com/office/drawing/2014/main" id="{3A6F60E3-10E0-3548-B36F-F08E40C3CD63}"/>
                </a:ext>
              </a:extLst>
            </p:cNvPr>
            <p:cNvGrpSpPr/>
            <p:nvPr/>
          </p:nvGrpSpPr>
          <p:grpSpPr>
            <a:xfrm>
              <a:off x="5232450" y="1895874"/>
              <a:ext cx="212093" cy="332736"/>
              <a:chOff x="5232450" y="1972060"/>
              <a:chExt cx="212093" cy="332736"/>
            </a:xfrm>
          </p:grpSpPr>
          <p:sp>
            <p:nvSpPr>
              <p:cNvPr id="26" name="object 26"/>
              <p:cNvSpPr/>
              <p:nvPr/>
            </p:nvSpPr>
            <p:spPr>
              <a:xfrm>
                <a:off x="5232450" y="2092706"/>
                <a:ext cx="212090" cy="212090"/>
              </a:xfrm>
              <a:custGeom>
                <a:avLst/>
                <a:gdLst/>
                <a:ahLst/>
                <a:cxnLst/>
                <a:rect l="l" t="t" r="r" b="b"/>
                <a:pathLst>
                  <a:path w="212089" h="212089">
                    <a:moveTo>
                      <a:pt x="211645" y="0"/>
                    </a:moveTo>
                    <a:lnTo>
                      <a:pt x="0" y="0"/>
                    </a:lnTo>
                    <a:lnTo>
                      <a:pt x="0" y="211645"/>
                    </a:lnTo>
                    <a:lnTo>
                      <a:pt x="211645" y="211645"/>
                    </a:lnTo>
                    <a:lnTo>
                      <a:pt x="211645" y="0"/>
                    </a:lnTo>
                    <a:close/>
                  </a:path>
                </a:pathLst>
              </a:custGeom>
              <a:solidFill>
                <a:schemeClr val="tx2"/>
              </a:solidFill>
            </p:spPr>
            <p:txBody>
              <a:bodyPr wrap="square" lIns="0" tIns="0" rIns="0" bIns="0" rtlCol="0"/>
              <a:lstStyle/>
              <a:p>
                <a:pPr defTabSz="1217707"/>
                <a:endParaRPr sz="2397">
                  <a:solidFill>
                    <a:prstClr val="black"/>
                  </a:solidFill>
                  <a:latin typeface="Helvetica 55 Roman"/>
                </a:endParaRPr>
              </a:p>
            </p:txBody>
          </p:sp>
          <p:sp>
            <p:nvSpPr>
              <p:cNvPr id="27" name="object 27"/>
              <p:cNvSpPr/>
              <p:nvPr/>
            </p:nvSpPr>
            <p:spPr>
              <a:xfrm>
                <a:off x="5232453" y="1972060"/>
                <a:ext cx="212090" cy="120650"/>
              </a:xfrm>
              <a:custGeom>
                <a:avLst/>
                <a:gdLst/>
                <a:ahLst/>
                <a:cxnLst/>
                <a:rect l="l" t="t" r="r" b="b"/>
                <a:pathLst>
                  <a:path w="212089" h="120650">
                    <a:moveTo>
                      <a:pt x="105829" y="0"/>
                    </a:moveTo>
                    <a:lnTo>
                      <a:pt x="0" y="120650"/>
                    </a:lnTo>
                    <a:lnTo>
                      <a:pt x="211645" y="120650"/>
                    </a:lnTo>
                    <a:lnTo>
                      <a:pt x="105829" y="0"/>
                    </a:lnTo>
                    <a:close/>
                  </a:path>
                </a:pathLst>
              </a:custGeom>
              <a:solidFill>
                <a:schemeClr val="accent5"/>
              </a:solidFill>
            </p:spPr>
            <p:txBody>
              <a:bodyPr wrap="square" lIns="0" tIns="0" rIns="0" bIns="0" rtlCol="0"/>
              <a:lstStyle/>
              <a:p>
                <a:pPr defTabSz="1217707"/>
                <a:endParaRPr sz="2397">
                  <a:solidFill>
                    <a:prstClr val="black"/>
                  </a:solidFill>
                  <a:latin typeface="Helvetica 55 Roman"/>
                </a:endParaRPr>
              </a:p>
            </p:txBody>
          </p:sp>
        </p:grpSp>
        <p:grpSp>
          <p:nvGrpSpPr>
            <p:cNvPr id="56" name="Groupe 55">
              <a:extLst>
                <a:ext uri="{FF2B5EF4-FFF2-40B4-BE49-F238E27FC236}">
                  <a16:creationId xmlns:a16="http://schemas.microsoft.com/office/drawing/2014/main" id="{469279C0-B17C-1942-B471-0A6B71D04AA9}"/>
                </a:ext>
              </a:extLst>
            </p:cNvPr>
            <p:cNvGrpSpPr/>
            <p:nvPr/>
          </p:nvGrpSpPr>
          <p:grpSpPr>
            <a:xfrm>
              <a:off x="6184232" y="2327905"/>
              <a:ext cx="212091" cy="332745"/>
              <a:chOff x="6184232" y="2359121"/>
              <a:chExt cx="212091" cy="332745"/>
            </a:xfrm>
          </p:grpSpPr>
          <p:sp>
            <p:nvSpPr>
              <p:cNvPr id="28" name="object 28"/>
              <p:cNvSpPr/>
              <p:nvPr/>
            </p:nvSpPr>
            <p:spPr>
              <a:xfrm>
                <a:off x="6184233" y="2479776"/>
                <a:ext cx="212090" cy="212090"/>
              </a:xfrm>
              <a:custGeom>
                <a:avLst/>
                <a:gdLst/>
                <a:ahLst/>
                <a:cxnLst/>
                <a:rect l="l" t="t" r="r" b="b"/>
                <a:pathLst>
                  <a:path w="212089" h="212089">
                    <a:moveTo>
                      <a:pt x="211645" y="0"/>
                    </a:moveTo>
                    <a:lnTo>
                      <a:pt x="0" y="0"/>
                    </a:lnTo>
                    <a:lnTo>
                      <a:pt x="0" y="211645"/>
                    </a:lnTo>
                    <a:lnTo>
                      <a:pt x="211645" y="211645"/>
                    </a:lnTo>
                    <a:lnTo>
                      <a:pt x="211645" y="0"/>
                    </a:lnTo>
                    <a:close/>
                  </a:path>
                </a:pathLst>
              </a:custGeom>
              <a:solidFill>
                <a:schemeClr val="tx2"/>
              </a:solidFill>
            </p:spPr>
            <p:txBody>
              <a:bodyPr wrap="square" lIns="0" tIns="0" rIns="0" bIns="0" rtlCol="0"/>
              <a:lstStyle/>
              <a:p>
                <a:pPr defTabSz="1217707"/>
                <a:endParaRPr sz="2397">
                  <a:solidFill>
                    <a:prstClr val="black"/>
                  </a:solidFill>
                  <a:latin typeface="Helvetica 55 Roman"/>
                </a:endParaRPr>
              </a:p>
            </p:txBody>
          </p:sp>
          <p:sp>
            <p:nvSpPr>
              <p:cNvPr id="29" name="object 29"/>
              <p:cNvSpPr/>
              <p:nvPr/>
            </p:nvSpPr>
            <p:spPr>
              <a:xfrm>
                <a:off x="6184232" y="2359121"/>
                <a:ext cx="212090" cy="120650"/>
              </a:xfrm>
              <a:custGeom>
                <a:avLst/>
                <a:gdLst/>
                <a:ahLst/>
                <a:cxnLst/>
                <a:rect l="l" t="t" r="r" b="b"/>
                <a:pathLst>
                  <a:path w="212089" h="120650">
                    <a:moveTo>
                      <a:pt x="105829" y="0"/>
                    </a:moveTo>
                    <a:lnTo>
                      <a:pt x="0" y="120650"/>
                    </a:lnTo>
                    <a:lnTo>
                      <a:pt x="211645" y="120650"/>
                    </a:lnTo>
                    <a:lnTo>
                      <a:pt x="105829" y="0"/>
                    </a:lnTo>
                    <a:close/>
                  </a:path>
                </a:pathLst>
              </a:custGeom>
              <a:solidFill>
                <a:schemeClr val="accent1"/>
              </a:solidFill>
            </p:spPr>
            <p:txBody>
              <a:bodyPr wrap="square" lIns="0" tIns="0" rIns="0" bIns="0" rtlCol="0"/>
              <a:lstStyle/>
              <a:p>
                <a:pPr defTabSz="1217707"/>
                <a:endParaRPr sz="2397">
                  <a:solidFill>
                    <a:prstClr val="black"/>
                  </a:solidFill>
                  <a:latin typeface="Helvetica 55 Roman"/>
                </a:endParaRPr>
              </a:p>
            </p:txBody>
          </p:sp>
        </p:grpSp>
        <p:grpSp>
          <p:nvGrpSpPr>
            <p:cNvPr id="54" name="Groupe 53">
              <a:extLst>
                <a:ext uri="{FF2B5EF4-FFF2-40B4-BE49-F238E27FC236}">
                  <a16:creationId xmlns:a16="http://schemas.microsoft.com/office/drawing/2014/main" id="{0290237C-3A43-5643-93CC-0F8B2700D5F8}"/>
                </a:ext>
              </a:extLst>
            </p:cNvPr>
            <p:cNvGrpSpPr/>
            <p:nvPr/>
          </p:nvGrpSpPr>
          <p:grpSpPr>
            <a:xfrm>
              <a:off x="5864440" y="1895874"/>
              <a:ext cx="212098" cy="332736"/>
              <a:chOff x="5864440" y="1972060"/>
              <a:chExt cx="212098" cy="332736"/>
            </a:xfrm>
          </p:grpSpPr>
          <p:sp>
            <p:nvSpPr>
              <p:cNvPr id="30" name="object 30"/>
              <p:cNvSpPr/>
              <p:nvPr/>
            </p:nvSpPr>
            <p:spPr>
              <a:xfrm>
                <a:off x="5864448" y="2092706"/>
                <a:ext cx="212090" cy="212090"/>
              </a:xfrm>
              <a:custGeom>
                <a:avLst/>
                <a:gdLst/>
                <a:ahLst/>
                <a:cxnLst/>
                <a:rect l="l" t="t" r="r" b="b"/>
                <a:pathLst>
                  <a:path w="212089" h="212089">
                    <a:moveTo>
                      <a:pt x="211645" y="0"/>
                    </a:moveTo>
                    <a:lnTo>
                      <a:pt x="0" y="0"/>
                    </a:lnTo>
                    <a:lnTo>
                      <a:pt x="0" y="211645"/>
                    </a:lnTo>
                    <a:lnTo>
                      <a:pt x="211645" y="211645"/>
                    </a:lnTo>
                    <a:lnTo>
                      <a:pt x="211645" y="0"/>
                    </a:lnTo>
                    <a:close/>
                  </a:path>
                </a:pathLst>
              </a:custGeom>
              <a:solidFill>
                <a:schemeClr val="tx2"/>
              </a:solidFill>
            </p:spPr>
            <p:txBody>
              <a:bodyPr wrap="square" lIns="0" tIns="0" rIns="0" bIns="0" rtlCol="0"/>
              <a:lstStyle/>
              <a:p>
                <a:pPr defTabSz="1217707"/>
                <a:endParaRPr sz="2397">
                  <a:solidFill>
                    <a:prstClr val="black"/>
                  </a:solidFill>
                  <a:latin typeface="Helvetica 55 Roman"/>
                </a:endParaRPr>
              </a:p>
            </p:txBody>
          </p:sp>
          <p:sp>
            <p:nvSpPr>
              <p:cNvPr id="31" name="object 31"/>
              <p:cNvSpPr/>
              <p:nvPr/>
            </p:nvSpPr>
            <p:spPr>
              <a:xfrm>
                <a:off x="5864440" y="1972060"/>
                <a:ext cx="212090" cy="120650"/>
              </a:xfrm>
              <a:custGeom>
                <a:avLst/>
                <a:gdLst/>
                <a:ahLst/>
                <a:cxnLst/>
                <a:rect l="l" t="t" r="r" b="b"/>
                <a:pathLst>
                  <a:path w="212089" h="120650">
                    <a:moveTo>
                      <a:pt x="105829" y="0"/>
                    </a:moveTo>
                    <a:lnTo>
                      <a:pt x="0" y="120650"/>
                    </a:lnTo>
                    <a:lnTo>
                      <a:pt x="211645" y="120650"/>
                    </a:lnTo>
                    <a:lnTo>
                      <a:pt x="105829" y="0"/>
                    </a:lnTo>
                    <a:close/>
                  </a:path>
                </a:pathLst>
              </a:custGeom>
              <a:solidFill>
                <a:schemeClr val="accent2"/>
              </a:solidFill>
            </p:spPr>
            <p:txBody>
              <a:bodyPr wrap="square" lIns="0" tIns="0" rIns="0" bIns="0" rtlCol="0"/>
              <a:lstStyle/>
              <a:p>
                <a:pPr defTabSz="1217707"/>
                <a:endParaRPr sz="2397" dirty="0">
                  <a:solidFill>
                    <a:prstClr val="black"/>
                  </a:solidFill>
                  <a:latin typeface="Helvetica 55 Roman"/>
                </a:endParaRPr>
              </a:p>
            </p:txBody>
          </p:sp>
        </p:grpSp>
        <p:grpSp>
          <p:nvGrpSpPr>
            <p:cNvPr id="58" name="Groupe 57">
              <a:extLst>
                <a:ext uri="{FF2B5EF4-FFF2-40B4-BE49-F238E27FC236}">
                  <a16:creationId xmlns:a16="http://schemas.microsoft.com/office/drawing/2014/main" id="{E102EA8E-57F6-224B-BB1D-EA4B89ECFBA9}"/>
                </a:ext>
              </a:extLst>
            </p:cNvPr>
            <p:cNvGrpSpPr/>
            <p:nvPr/>
          </p:nvGrpSpPr>
          <p:grpSpPr>
            <a:xfrm>
              <a:off x="5548336" y="2327905"/>
              <a:ext cx="212095" cy="332745"/>
              <a:chOff x="5548336" y="2359121"/>
              <a:chExt cx="212095" cy="332745"/>
            </a:xfrm>
          </p:grpSpPr>
          <p:sp>
            <p:nvSpPr>
              <p:cNvPr id="32" name="object 32"/>
              <p:cNvSpPr/>
              <p:nvPr/>
            </p:nvSpPr>
            <p:spPr>
              <a:xfrm>
                <a:off x="5548341" y="2479776"/>
                <a:ext cx="212090" cy="212090"/>
              </a:xfrm>
              <a:custGeom>
                <a:avLst/>
                <a:gdLst/>
                <a:ahLst/>
                <a:cxnLst/>
                <a:rect l="l" t="t" r="r" b="b"/>
                <a:pathLst>
                  <a:path w="212089" h="212089">
                    <a:moveTo>
                      <a:pt x="211645" y="0"/>
                    </a:moveTo>
                    <a:lnTo>
                      <a:pt x="0" y="0"/>
                    </a:lnTo>
                    <a:lnTo>
                      <a:pt x="0" y="211645"/>
                    </a:lnTo>
                    <a:lnTo>
                      <a:pt x="211645" y="211645"/>
                    </a:lnTo>
                    <a:lnTo>
                      <a:pt x="211645" y="0"/>
                    </a:lnTo>
                    <a:close/>
                  </a:path>
                </a:pathLst>
              </a:custGeom>
              <a:solidFill>
                <a:schemeClr val="tx2"/>
              </a:solidFill>
            </p:spPr>
            <p:txBody>
              <a:bodyPr wrap="square" lIns="0" tIns="0" rIns="0" bIns="0" rtlCol="0"/>
              <a:lstStyle/>
              <a:p>
                <a:pPr defTabSz="1217707"/>
                <a:endParaRPr sz="2397">
                  <a:solidFill>
                    <a:prstClr val="black"/>
                  </a:solidFill>
                  <a:latin typeface="Helvetica 55 Roman"/>
                </a:endParaRPr>
              </a:p>
            </p:txBody>
          </p:sp>
          <p:sp>
            <p:nvSpPr>
              <p:cNvPr id="33" name="object 33"/>
              <p:cNvSpPr/>
              <p:nvPr/>
            </p:nvSpPr>
            <p:spPr>
              <a:xfrm>
                <a:off x="5548336" y="2359121"/>
                <a:ext cx="212090" cy="120650"/>
              </a:xfrm>
              <a:custGeom>
                <a:avLst/>
                <a:gdLst/>
                <a:ahLst/>
                <a:cxnLst/>
                <a:rect l="l" t="t" r="r" b="b"/>
                <a:pathLst>
                  <a:path w="212089" h="120650">
                    <a:moveTo>
                      <a:pt x="105829" y="0"/>
                    </a:moveTo>
                    <a:lnTo>
                      <a:pt x="0" y="120650"/>
                    </a:lnTo>
                    <a:lnTo>
                      <a:pt x="211645" y="120650"/>
                    </a:lnTo>
                    <a:lnTo>
                      <a:pt x="105829" y="0"/>
                    </a:lnTo>
                    <a:close/>
                  </a:path>
                </a:pathLst>
              </a:custGeom>
              <a:solidFill>
                <a:schemeClr val="accent5"/>
              </a:solidFill>
            </p:spPr>
            <p:txBody>
              <a:bodyPr wrap="square" lIns="0" tIns="0" rIns="0" bIns="0" rtlCol="0"/>
              <a:lstStyle/>
              <a:p>
                <a:pPr defTabSz="1217707"/>
                <a:endParaRPr sz="2397">
                  <a:solidFill>
                    <a:prstClr val="black"/>
                  </a:solidFill>
                  <a:latin typeface="Helvetica 55 Roman"/>
                </a:endParaRPr>
              </a:p>
            </p:txBody>
          </p:sp>
        </p:grpSp>
        <p:grpSp>
          <p:nvGrpSpPr>
            <p:cNvPr id="55" name="Groupe 54">
              <a:extLst>
                <a:ext uri="{FF2B5EF4-FFF2-40B4-BE49-F238E27FC236}">
                  <a16:creationId xmlns:a16="http://schemas.microsoft.com/office/drawing/2014/main" id="{60C61DA4-E669-354C-9F65-CDAA768A9895}"/>
                </a:ext>
              </a:extLst>
            </p:cNvPr>
            <p:cNvGrpSpPr/>
            <p:nvPr/>
          </p:nvGrpSpPr>
          <p:grpSpPr>
            <a:xfrm>
              <a:off x="6184344" y="1895874"/>
              <a:ext cx="212094" cy="332736"/>
              <a:chOff x="6184344" y="1972060"/>
              <a:chExt cx="212094" cy="332736"/>
            </a:xfrm>
          </p:grpSpPr>
          <p:sp>
            <p:nvSpPr>
              <p:cNvPr id="34" name="object 34"/>
              <p:cNvSpPr/>
              <p:nvPr/>
            </p:nvSpPr>
            <p:spPr>
              <a:xfrm>
                <a:off x="6184348" y="2092706"/>
                <a:ext cx="212090" cy="212090"/>
              </a:xfrm>
              <a:custGeom>
                <a:avLst/>
                <a:gdLst/>
                <a:ahLst/>
                <a:cxnLst/>
                <a:rect l="l" t="t" r="r" b="b"/>
                <a:pathLst>
                  <a:path w="212089" h="212089">
                    <a:moveTo>
                      <a:pt x="211645" y="0"/>
                    </a:moveTo>
                    <a:lnTo>
                      <a:pt x="0" y="0"/>
                    </a:lnTo>
                    <a:lnTo>
                      <a:pt x="0" y="211645"/>
                    </a:lnTo>
                    <a:lnTo>
                      <a:pt x="211645" y="211645"/>
                    </a:lnTo>
                    <a:lnTo>
                      <a:pt x="211645" y="0"/>
                    </a:lnTo>
                    <a:close/>
                  </a:path>
                </a:pathLst>
              </a:custGeom>
              <a:solidFill>
                <a:schemeClr val="tx2"/>
              </a:solidFill>
            </p:spPr>
            <p:txBody>
              <a:bodyPr wrap="square" lIns="0" tIns="0" rIns="0" bIns="0" rtlCol="0"/>
              <a:lstStyle/>
              <a:p>
                <a:pPr defTabSz="1217707"/>
                <a:endParaRPr sz="2397">
                  <a:solidFill>
                    <a:prstClr val="black"/>
                  </a:solidFill>
                  <a:latin typeface="Helvetica 55 Roman"/>
                </a:endParaRPr>
              </a:p>
            </p:txBody>
          </p:sp>
          <p:sp>
            <p:nvSpPr>
              <p:cNvPr id="35" name="object 35"/>
              <p:cNvSpPr/>
              <p:nvPr/>
            </p:nvSpPr>
            <p:spPr>
              <a:xfrm>
                <a:off x="6184344" y="1972060"/>
                <a:ext cx="212090" cy="120650"/>
              </a:xfrm>
              <a:custGeom>
                <a:avLst/>
                <a:gdLst/>
                <a:ahLst/>
                <a:cxnLst/>
                <a:rect l="l" t="t" r="r" b="b"/>
                <a:pathLst>
                  <a:path w="212089" h="120650">
                    <a:moveTo>
                      <a:pt x="105829" y="0"/>
                    </a:moveTo>
                    <a:lnTo>
                      <a:pt x="0" y="120650"/>
                    </a:lnTo>
                    <a:lnTo>
                      <a:pt x="211645" y="120650"/>
                    </a:lnTo>
                    <a:lnTo>
                      <a:pt x="105829" y="0"/>
                    </a:lnTo>
                    <a:close/>
                  </a:path>
                </a:pathLst>
              </a:custGeom>
              <a:solidFill>
                <a:schemeClr val="accent1"/>
              </a:solidFill>
            </p:spPr>
            <p:txBody>
              <a:bodyPr wrap="square" lIns="0" tIns="0" rIns="0" bIns="0" rtlCol="0"/>
              <a:lstStyle/>
              <a:p>
                <a:pPr defTabSz="1217707"/>
                <a:endParaRPr sz="2397">
                  <a:solidFill>
                    <a:prstClr val="black"/>
                  </a:solidFill>
                  <a:latin typeface="Helvetica 55 Roman"/>
                </a:endParaRPr>
              </a:p>
            </p:txBody>
          </p:sp>
        </p:grpSp>
        <p:grpSp>
          <p:nvGrpSpPr>
            <p:cNvPr id="59" name="Groupe 58">
              <a:extLst>
                <a:ext uri="{FF2B5EF4-FFF2-40B4-BE49-F238E27FC236}">
                  <a16:creationId xmlns:a16="http://schemas.microsoft.com/office/drawing/2014/main" id="{813699EB-7732-EF4A-9BEF-423968EAB8A5}"/>
                </a:ext>
              </a:extLst>
            </p:cNvPr>
            <p:cNvGrpSpPr/>
            <p:nvPr/>
          </p:nvGrpSpPr>
          <p:grpSpPr>
            <a:xfrm>
              <a:off x="5232343" y="2327905"/>
              <a:ext cx="212096" cy="332745"/>
              <a:chOff x="5232343" y="2359121"/>
              <a:chExt cx="212096" cy="332745"/>
            </a:xfrm>
          </p:grpSpPr>
          <p:sp>
            <p:nvSpPr>
              <p:cNvPr id="36" name="object 36"/>
              <p:cNvSpPr/>
              <p:nvPr/>
            </p:nvSpPr>
            <p:spPr>
              <a:xfrm>
                <a:off x="5232349" y="2479776"/>
                <a:ext cx="212090" cy="212090"/>
              </a:xfrm>
              <a:custGeom>
                <a:avLst/>
                <a:gdLst/>
                <a:ahLst/>
                <a:cxnLst/>
                <a:rect l="l" t="t" r="r" b="b"/>
                <a:pathLst>
                  <a:path w="212089" h="212089">
                    <a:moveTo>
                      <a:pt x="211645" y="0"/>
                    </a:moveTo>
                    <a:lnTo>
                      <a:pt x="0" y="0"/>
                    </a:lnTo>
                    <a:lnTo>
                      <a:pt x="0" y="211645"/>
                    </a:lnTo>
                    <a:lnTo>
                      <a:pt x="211645" y="211645"/>
                    </a:lnTo>
                    <a:lnTo>
                      <a:pt x="211645" y="0"/>
                    </a:lnTo>
                    <a:close/>
                  </a:path>
                </a:pathLst>
              </a:custGeom>
              <a:solidFill>
                <a:schemeClr val="tx2"/>
              </a:solidFill>
            </p:spPr>
            <p:txBody>
              <a:bodyPr wrap="square" lIns="0" tIns="0" rIns="0" bIns="0" rtlCol="0"/>
              <a:lstStyle/>
              <a:p>
                <a:pPr defTabSz="1217707"/>
                <a:endParaRPr sz="2397">
                  <a:solidFill>
                    <a:prstClr val="black"/>
                  </a:solidFill>
                  <a:latin typeface="Helvetica 55 Roman"/>
                </a:endParaRPr>
              </a:p>
            </p:txBody>
          </p:sp>
          <p:sp>
            <p:nvSpPr>
              <p:cNvPr id="37" name="object 37"/>
              <p:cNvSpPr/>
              <p:nvPr/>
            </p:nvSpPr>
            <p:spPr>
              <a:xfrm>
                <a:off x="5232343" y="2359121"/>
                <a:ext cx="212090" cy="120650"/>
              </a:xfrm>
              <a:custGeom>
                <a:avLst/>
                <a:gdLst/>
                <a:ahLst/>
                <a:cxnLst/>
                <a:rect l="l" t="t" r="r" b="b"/>
                <a:pathLst>
                  <a:path w="212089" h="120650">
                    <a:moveTo>
                      <a:pt x="105829" y="0"/>
                    </a:moveTo>
                    <a:lnTo>
                      <a:pt x="0" y="120650"/>
                    </a:lnTo>
                    <a:lnTo>
                      <a:pt x="211645" y="120650"/>
                    </a:lnTo>
                    <a:lnTo>
                      <a:pt x="105829" y="0"/>
                    </a:lnTo>
                    <a:close/>
                  </a:path>
                </a:pathLst>
              </a:custGeom>
              <a:solidFill>
                <a:schemeClr val="accent3"/>
              </a:solidFill>
            </p:spPr>
            <p:txBody>
              <a:bodyPr wrap="square" lIns="0" tIns="0" rIns="0" bIns="0" rtlCol="0"/>
              <a:lstStyle/>
              <a:p>
                <a:pPr defTabSz="1217707"/>
                <a:endParaRPr sz="2397">
                  <a:solidFill>
                    <a:prstClr val="black"/>
                  </a:solidFill>
                  <a:latin typeface="Helvetica 55 Roman"/>
                </a:endParaRPr>
              </a:p>
            </p:txBody>
          </p:sp>
        </p:grpSp>
      </p:grpSp>
      <p:pic>
        <p:nvPicPr>
          <p:cNvPr id="42" name="object 18">
            <a:extLst>
              <a:ext uri="{FF2B5EF4-FFF2-40B4-BE49-F238E27FC236}">
                <a16:creationId xmlns:a16="http://schemas.microsoft.com/office/drawing/2014/main" id="{A02F9A92-5D19-CE4E-B618-A3119BF92CAB}"/>
              </a:ext>
            </a:extLst>
          </p:cNvPr>
          <p:cNvPicPr/>
          <p:nvPr/>
        </p:nvPicPr>
        <p:blipFill rotWithShape="1">
          <a:blip r:embed="rId5" cstate="screen">
            <a:extLst>
              <a:ext uri="{28A0092B-C50C-407E-A947-70E740481C1C}">
                <a14:useLocalDpi xmlns:a14="http://schemas.microsoft.com/office/drawing/2010/main"/>
              </a:ext>
            </a:extLst>
          </a:blip>
          <a:srcRect/>
          <a:stretch/>
        </p:blipFill>
        <p:spPr>
          <a:xfrm>
            <a:off x="6096001" y="3919292"/>
            <a:ext cx="3052697" cy="2938709"/>
          </a:xfrm>
          <a:prstGeom prst="rect">
            <a:avLst/>
          </a:prstGeom>
        </p:spPr>
      </p:pic>
      <p:grpSp>
        <p:nvGrpSpPr>
          <p:cNvPr id="46" name="Groupe 45">
            <a:extLst>
              <a:ext uri="{FF2B5EF4-FFF2-40B4-BE49-F238E27FC236}">
                <a16:creationId xmlns:a16="http://schemas.microsoft.com/office/drawing/2014/main" id="{6FFAE6B6-CD7D-8441-BAFA-1E219971C751}"/>
              </a:ext>
            </a:extLst>
          </p:cNvPr>
          <p:cNvGrpSpPr/>
          <p:nvPr/>
        </p:nvGrpSpPr>
        <p:grpSpPr>
          <a:xfrm>
            <a:off x="9150813" y="1177775"/>
            <a:ext cx="3033671" cy="1009424"/>
            <a:chOff x="6865938" y="869430"/>
            <a:chExt cx="2278062" cy="758003"/>
          </a:xfrm>
        </p:grpSpPr>
        <p:sp>
          <p:nvSpPr>
            <p:cNvPr id="5" name="object 5"/>
            <p:cNvSpPr txBox="1"/>
            <p:nvPr/>
          </p:nvSpPr>
          <p:spPr>
            <a:xfrm>
              <a:off x="6865938" y="1399188"/>
              <a:ext cx="2278062" cy="228245"/>
            </a:xfrm>
            <a:prstGeom prst="rect">
              <a:avLst/>
            </a:prstGeom>
          </p:spPr>
          <p:txBody>
            <a:bodyPr vert="horz" wrap="square" lIns="0" tIns="16912" rIns="0" bIns="0" rtlCol="0">
              <a:spAutoFit/>
            </a:bodyPr>
            <a:lstStyle/>
            <a:p>
              <a:pPr marL="16913" algn="ctr" defTabSz="1217707">
                <a:spcBef>
                  <a:spcPts val="133"/>
                </a:spcBef>
              </a:pPr>
              <a:r>
                <a:rPr sz="1864" spc="7" dirty="0">
                  <a:solidFill>
                    <a:srgbClr val="FFFFFF"/>
                  </a:solidFill>
                  <a:latin typeface="Helvetica 75 Bold"/>
                  <a:cs typeface="HelveticaNeue-Bold"/>
                </a:rPr>
                <a:t>boutiques</a:t>
              </a:r>
              <a:endParaRPr sz="1864" dirty="0">
                <a:solidFill>
                  <a:prstClr val="black"/>
                </a:solidFill>
                <a:latin typeface="Helvetica 75 Bold"/>
                <a:cs typeface="HelveticaNeue-Bold"/>
              </a:endParaRPr>
            </a:p>
          </p:txBody>
        </p:sp>
        <p:sp>
          <p:nvSpPr>
            <p:cNvPr id="43" name="ZoneTexte 42">
              <a:extLst>
                <a:ext uri="{FF2B5EF4-FFF2-40B4-BE49-F238E27FC236}">
                  <a16:creationId xmlns:a16="http://schemas.microsoft.com/office/drawing/2014/main" id="{FE2F141A-34F6-294F-B8EE-CBEAA92B979F}"/>
                </a:ext>
              </a:extLst>
            </p:cNvPr>
            <p:cNvSpPr txBox="1"/>
            <p:nvPr/>
          </p:nvSpPr>
          <p:spPr>
            <a:xfrm>
              <a:off x="7068096" y="929390"/>
              <a:ext cx="336836" cy="492377"/>
            </a:xfrm>
            <a:prstGeom prst="rect">
              <a:avLst/>
            </a:prstGeom>
            <a:noFill/>
          </p:spPr>
          <p:txBody>
            <a:bodyPr wrap="square" lIns="0" tIns="0" rIns="0" bIns="0" rtlCol="0">
              <a:spAutoFit/>
            </a:bodyPr>
            <a:lstStyle/>
            <a:p>
              <a:pPr defTabSz="1217707"/>
              <a:r>
                <a:rPr lang="fr-FR" sz="4261" dirty="0">
                  <a:solidFill>
                    <a:srgbClr val="FF7900"/>
                  </a:solidFill>
                  <a:latin typeface="Helvetica 75 Bold"/>
                </a:rPr>
                <a:t>+</a:t>
              </a:r>
            </a:p>
          </p:txBody>
        </p:sp>
        <p:sp>
          <p:nvSpPr>
            <p:cNvPr id="44" name="ZoneTexte 43">
              <a:extLst>
                <a:ext uri="{FF2B5EF4-FFF2-40B4-BE49-F238E27FC236}">
                  <a16:creationId xmlns:a16="http://schemas.microsoft.com/office/drawing/2014/main" id="{12865167-707E-E94F-AA24-722F9EDC5F9D}"/>
                </a:ext>
              </a:extLst>
            </p:cNvPr>
            <p:cNvSpPr txBox="1"/>
            <p:nvPr/>
          </p:nvSpPr>
          <p:spPr>
            <a:xfrm>
              <a:off x="7353404" y="869430"/>
              <a:ext cx="1424066" cy="646311"/>
            </a:xfrm>
            <a:prstGeom prst="rect">
              <a:avLst/>
            </a:prstGeom>
            <a:noFill/>
          </p:spPr>
          <p:txBody>
            <a:bodyPr wrap="square" lIns="0" tIns="0" rIns="0" bIns="0" rtlCol="0">
              <a:spAutoFit/>
            </a:bodyPr>
            <a:lstStyle/>
            <a:p>
              <a:pPr defTabSz="1217707"/>
              <a:r>
                <a:rPr lang="fr-FR" sz="5593" dirty="0">
                  <a:solidFill>
                    <a:prstClr val="white"/>
                  </a:solidFill>
                  <a:latin typeface="Helvetica 75 Bold"/>
                </a:rPr>
                <a:t>5</a:t>
              </a:r>
              <a:r>
                <a:rPr lang="fr-FR" sz="5593" spc="-200" dirty="0">
                  <a:solidFill>
                    <a:prstClr val="white"/>
                  </a:solidFill>
                  <a:latin typeface="Helvetica 75 Bold"/>
                </a:rPr>
                <a:t> </a:t>
              </a:r>
              <a:r>
                <a:rPr lang="fr-FR" sz="5593" dirty="0">
                  <a:solidFill>
                    <a:prstClr val="white"/>
                  </a:solidFill>
                  <a:latin typeface="Helvetica 75 Bold"/>
                </a:rPr>
                <a:t>000</a:t>
              </a:r>
            </a:p>
          </p:txBody>
        </p:sp>
      </p:grpSp>
      <p:sp>
        <p:nvSpPr>
          <p:cNvPr id="45" name="ZoneTexte 44">
            <a:extLst>
              <a:ext uri="{FF2B5EF4-FFF2-40B4-BE49-F238E27FC236}">
                <a16:creationId xmlns:a16="http://schemas.microsoft.com/office/drawing/2014/main" id="{9CDA9F02-1DC8-994B-B1B8-E59B483873FE}"/>
              </a:ext>
            </a:extLst>
          </p:cNvPr>
          <p:cNvSpPr txBox="1"/>
          <p:nvPr/>
        </p:nvSpPr>
        <p:spPr>
          <a:xfrm>
            <a:off x="9150813" y="3114110"/>
            <a:ext cx="3033671" cy="512961"/>
          </a:xfrm>
          <a:prstGeom prst="rect">
            <a:avLst/>
          </a:prstGeom>
          <a:noFill/>
        </p:spPr>
        <p:txBody>
          <a:bodyPr wrap="square" lIns="0" tIns="0" rIns="0" bIns="0" rtlCol="0">
            <a:spAutoFit/>
          </a:bodyPr>
          <a:lstStyle/>
          <a:p>
            <a:pPr algn="ctr" defTabSz="1217707">
              <a:lnSpc>
                <a:spcPts val="1997"/>
              </a:lnSpc>
            </a:pPr>
            <a:r>
              <a:rPr lang="fr-FR" sz="1864" dirty="0">
                <a:solidFill>
                  <a:prstClr val="white"/>
                </a:solidFill>
                <a:latin typeface="Helvetica 75 Bold"/>
              </a:rPr>
              <a:t>revendeurs au plus</a:t>
            </a:r>
            <a:br>
              <a:rPr lang="fr-FR" sz="1864" dirty="0">
                <a:solidFill>
                  <a:prstClr val="white"/>
                </a:solidFill>
                <a:latin typeface="Helvetica 75 Bold"/>
              </a:rPr>
            </a:br>
            <a:r>
              <a:rPr lang="fr-FR" sz="1864" dirty="0">
                <a:solidFill>
                  <a:prstClr val="white"/>
                </a:solidFill>
                <a:latin typeface="Helvetica 75 Bold"/>
              </a:rPr>
              <a:t>près de nos clients</a:t>
            </a:r>
          </a:p>
        </p:txBody>
      </p:sp>
      <p:sp>
        <p:nvSpPr>
          <p:cNvPr id="60" name="ZoneTexte 59">
            <a:extLst>
              <a:ext uri="{FF2B5EF4-FFF2-40B4-BE49-F238E27FC236}">
                <a16:creationId xmlns:a16="http://schemas.microsoft.com/office/drawing/2014/main" id="{574558E8-ED14-5648-89F4-045067C01B00}"/>
              </a:ext>
            </a:extLst>
          </p:cNvPr>
          <p:cNvSpPr txBox="1"/>
          <p:nvPr/>
        </p:nvSpPr>
        <p:spPr>
          <a:xfrm>
            <a:off x="9150813" y="2270926"/>
            <a:ext cx="3033671" cy="953018"/>
          </a:xfrm>
          <a:prstGeom prst="rect">
            <a:avLst/>
          </a:prstGeom>
          <a:noFill/>
        </p:spPr>
        <p:txBody>
          <a:bodyPr wrap="square" rtlCol="0">
            <a:spAutoFit/>
          </a:bodyPr>
          <a:lstStyle/>
          <a:p>
            <a:pPr algn="ctr" defTabSz="1217707"/>
            <a:r>
              <a:rPr lang="fr-FR" sz="5593" spc="-93" dirty="0">
                <a:solidFill>
                  <a:prstClr val="white"/>
                </a:solidFill>
                <a:latin typeface="Helvetica 75 Bold"/>
              </a:rPr>
              <a:t>900 000</a:t>
            </a:r>
          </a:p>
        </p:txBody>
      </p:sp>
      <p:sp>
        <p:nvSpPr>
          <p:cNvPr id="51" name="Espace réservé du numéro de diapositive 3">
            <a:extLst>
              <a:ext uri="{FF2B5EF4-FFF2-40B4-BE49-F238E27FC236}">
                <a16:creationId xmlns:a16="http://schemas.microsoft.com/office/drawing/2014/main" id="{D5C922DD-5D21-4D68-A47E-30AC37ADD348}"/>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36</a:t>
            </a:fld>
            <a:endParaRPr lang="fr-FR" altLang="fr-FR">
              <a:latin typeface="Arial" panose="020B0604020202020204" pitchFamily="34" charset="0"/>
            </a:endParaRPr>
          </a:p>
        </p:txBody>
      </p:sp>
      <p:sp>
        <p:nvSpPr>
          <p:cNvPr id="61" name="ZoneTexte 60">
            <a:extLst>
              <a:ext uri="{FF2B5EF4-FFF2-40B4-BE49-F238E27FC236}">
                <a16:creationId xmlns:a16="http://schemas.microsoft.com/office/drawing/2014/main" id="{18C2D7A9-5CDD-4F01-8791-2494F62ED81C}"/>
              </a:ext>
            </a:extLst>
          </p:cNvPr>
          <p:cNvSpPr txBox="1"/>
          <p:nvPr/>
        </p:nvSpPr>
        <p:spPr>
          <a:xfrm rot="618777">
            <a:off x="11051460" y="62344"/>
            <a:ext cx="1133644" cy="369332"/>
          </a:xfrm>
          <a:prstGeom prst="rect">
            <a:avLst/>
          </a:prstGeom>
          <a:noFill/>
        </p:spPr>
        <p:txBody>
          <a:bodyPr wrap="none" rtlCol="0">
            <a:spAutoFit/>
          </a:bodyPr>
          <a:lstStyle/>
          <a:p>
            <a:r>
              <a:rPr lang="fr-FR" dirty="0">
                <a:highlight>
                  <a:srgbClr val="FFFF00"/>
                </a:highlight>
              </a:rPr>
              <a:t>ANNEXE</a:t>
            </a: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3">
            <a:extLst>
              <a:ext uri="{FF2B5EF4-FFF2-40B4-BE49-F238E27FC236}">
                <a16:creationId xmlns:a16="http://schemas.microsoft.com/office/drawing/2014/main" id="{D32453E6-3805-4534-9F3E-20D26AABE05B}"/>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32B396D-0A95-42DB-83DE-6FD0C17DBE56}" type="slidenum">
              <a:rPr kumimoji="0" lang="fr-FR" altLang="fr-FR" sz="1200" b="0" i="0" u="none" strike="noStrike" kern="1200" cap="none" spc="0" normalizeH="0" baseline="0" noProof="0" smtClean="0">
                <a:ln>
                  <a:noFill/>
                </a:ln>
                <a:solidFill>
                  <a:srgbClr val="1F3A60">
                    <a:tint val="75000"/>
                  </a:srgb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fr-FR" altLang="fr-FR" sz="1200" b="0" i="0" u="none" strike="noStrike" kern="1200" cap="none" spc="0" normalizeH="0" baseline="0" noProof="0">
              <a:ln>
                <a:noFill/>
              </a:ln>
              <a:solidFill>
                <a:srgbClr val="1F3A60">
                  <a:tint val="75000"/>
                </a:srgbClr>
              </a:solidFill>
              <a:effectLst/>
              <a:uLnTx/>
              <a:uFillTx/>
              <a:latin typeface="Arial" panose="020B0604020202020204" pitchFamily="34" charset="0"/>
              <a:ea typeface="+mn-ea"/>
              <a:cs typeface="+mn-cs"/>
            </a:endParaRPr>
          </a:p>
        </p:txBody>
      </p:sp>
      <p:pic>
        <p:nvPicPr>
          <p:cNvPr id="3" name="Image 2">
            <a:extLst>
              <a:ext uri="{FF2B5EF4-FFF2-40B4-BE49-F238E27FC236}">
                <a16:creationId xmlns:a16="http://schemas.microsoft.com/office/drawing/2014/main" id="{4329BBA3-1781-4408-96B8-FC138C2068A5}"/>
              </a:ext>
            </a:extLst>
          </p:cNvPr>
          <p:cNvPicPr>
            <a:picLocks noChangeAspect="1"/>
          </p:cNvPicPr>
          <p:nvPr/>
        </p:nvPicPr>
        <p:blipFill>
          <a:blip r:embed="rId2"/>
          <a:stretch>
            <a:fillRect/>
          </a:stretch>
        </p:blipFill>
        <p:spPr>
          <a:xfrm>
            <a:off x="5766559" y="231775"/>
            <a:ext cx="6406195" cy="5945505"/>
          </a:xfrm>
          <a:prstGeom prst="rect">
            <a:avLst/>
          </a:prstGeom>
        </p:spPr>
      </p:pic>
      <p:sp>
        <p:nvSpPr>
          <p:cNvPr id="17" name="Titre 1">
            <a:extLst>
              <a:ext uri="{FF2B5EF4-FFF2-40B4-BE49-F238E27FC236}">
                <a16:creationId xmlns:a16="http://schemas.microsoft.com/office/drawing/2014/main" id="{13055181-F6FA-42C7-BD9C-1AC221344F72}"/>
              </a:ext>
            </a:extLst>
          </p:cNvPr>
          <p:cNvSpPr>
            <a:spLocks noGrp="1"/>
          </p:cNvSpPr>
          <p:nvPr>
            <p:ph type="title"/>
          </p:nvPr>
        </p:nvSpPr>
        <p:spPr>
          <a:xfrm>
            <a:off x="0" y="274637"/>
            <a:ext cx="6096000" cy="1385197"/>
          </a:xfrm>
        </p:spPr>
        <p:txBody>
          <a:bodyPr>
            <a:normAutofit/>
          </a:bodyPr>
          <a:lstStyle/>
          <a:p>
            <a:r>
              <a:rPr lang="fr-FR" dirty="0">
                <a:solidFill>
                  <a:schemeClr val="bg1"/>
                </a:solidFill>
                <a:latin typeface="Arial"/>
                <a:cs typeface="Arial"/>
              </a:rPr>
              <a:t>Questions – Réactions – Partages &gt; 14h45</a:t>
            </a:r>
            <a:endParaRPr lang="fr-FR" dirty="0">
              <a:solidFill>
                <a:schemeClr val="bg1"/>
              </a:solidFill>
            </a:endParaRPr>
          </a:p>
        </p:txBody>
      </p:sp>
    </p:spTree>
    <p:extLst>
      <p:ext uri="{BB962C8B-B14F-4D97-AF65-F5344CB8AC3E}">
        <p14:creationId xmlns:p14="http://schemas.microsoft.com/office/powerpoint/2010/main" val="3527498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a:extLst>
              <a:ext uri="{FF2B5EF4-FFF2-40B4-BE49-F238E27FC236}">
                <a16:creationId xmlns:a16="http://schemas.microsoft.com/office/drawing/2014/main" id="{BB76395A-C44B-4980-B368-F3BD44480002}"/>
              </a:ext>
            </a:extLst>
          </p:cNvPr>
          <p:cNvSpPr>
            <a:spLocks noGrp="1"/>
          </p:cNvSpPr>
          <p:nvPr>
            <p:ph idx="1"/>
          </p:nvPr>
        </p:nvSpPr>
        <p:spPr>
          <a:xfrm>
            <a:off x="5663381" y="1638300"/>
            <a:ext cx="6500821" cy="4630919"/>
          </a:xfrm>
        </p:spPr>
        <p:txBody>
          <a:bodyPr>
            <a:noAutofit/>
          </a:bodyPr>
          <a:lstStyle/>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14h00 : 	Accueil, programme</a:t>
            </a:r>
          </a:p>
          <a:p>
            <a:pPr marL="1169988" indent="-1169988">
              <a:spcBef>
                <a:spcPts val="0"/>
              </a:spcBef>
              <a:spcAft>
                <a:spcPts val="600"/>
              </a:spcAft>
            </a:pPr>
            <a:r>
              <a:rPr lang="fr-FR" sz="2400" b="1" dirty="0">
                <a:solidFill>
                  <a:srgbClr val="0070C0"/>
                </a:solidFill>
                <a:latin typeface="Arial" panose="020B0604020202020204" pitchFamily="34" charset="0"/>
                <a:cs typeface="Arial" panose="020B0604020202020204" pitchFamily="34" charset="0"/>
              </a:rPr>
              <a:t>14h05 : Partageons sur Klaxoon</a:t>
            </a:r>
          </a:p>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14h10 : La facilitation à ÉS (</a:t>
            </a:r>
            <a:r>
              <a:rPr lang="fr-FR" sz="2400" b="1" dirty="0" err="1">
                <a:solidFill>
                  <a:srgbClr val="002060"/>
                </a:solidFill>
                <a:latin typeface="Arial" panose="020B0604020202020204" pitchFamily="34" charset="0"/>
                <a:cs typeface="Arial" panose="020B0604020202020204" pitchFamily="34" charset="0"/>
              </a:rPr>
              <a:t>B.Bloch</a:t>
            </a:r>
            <a:r>
              <a:rPr lang="fr-FR" sz="2400" b="1" dirty="0">
                <a:solidFill>
                  <a:srgbClr val="002060"/>
                </a:solidFill>
                <a:latin typeface="Arial" panose="020B0604020202020204" pitchFamily="34" charset="0"/>
                <a:cs typeface="Arial" panose="020B0604020202020204" pitchFamily="34" charset="0"/>
              </a:rPr>
              <a:t>)</a:t>
            </a:r>
          </a:p>
          <a:p>
            <a:pPr marL="1169988" indent="-1169988">
              <a:spcBef>
                <a:spcPts val="0"/>
              </a:spcBef>
              <a:spcAft>
                <a:spcPts val="600"/>
              </a:spcAft>
            </a:pPr>
            <a:r>
              <a:rPr lang="fr-FR" sz="2400" b="1" dirty="0">
                <a:solidFill>
                  <a:srgbClr val="0070C0"/>
                </a:solidFill>
                <a:latin typeface="Arial" panose="020B0604020202020204" pitchFamily="34" charset="0"/>
                <a:cs typeface="Arial" panose="020B0604020202020204" pitchFamily="34" charset="0"/>
              </a:rPr>
              <a:t>14h20 : Les </a:t>
            </a:r>
            <a:r>
              <a:rPr lang="fr-FR" sz="2400" b="1" dirty="0" err="1">
                <a:solidFill>
                  <a:srgbClr val="0070C0"/>
                </a:solidFill>
                <a:latin typeface="Arial" panose="020B0604020202020204" pitchFamily="34" charset="0"/>
                <a:cs typeface="Arial" panose="020B0604020202020204" pitchFamily="34" charset="0"/>
              </a:rPr>
              <a:t>faciliteurs</a:t>
            </a:r>
            <a:r>
              <a:rPr lang="fr-FR" sz="2400" b="1" dirty="0">
                <a:solidFill>
                  <a:srgbClr val="0070C0"/>
                </a:solidFill>
                <a:latin typeface="Arial" panose="020B0604020202020204" pitchFamily="34" charset="0"/>
                <a:cs typeface="Arial" panose="020B0604020202020204" pitchFamily="34" charset="0"/>
              </a:rPr>
              <a:t> Orange Nord-Est </a:t>
            </a:r>
            <a:br>
              <a:rPr lang="fr-FR" sz="2400" b="1" dirty="0">
                <a:solidFill>
                  <a:srgbClr val="0070C0"/>
                </a:solidFill>
                <a:latin typeface="Arial" panose="020B0604020202020204" pitchFamily="34" charset="0"/>
                <a:cs typeface="Arial" panose="020B0604020202020204" pitchFamily="34" charset="0"/>
              </a:rPr>
            </a:br>
            <a:r>
              <a:rPr lang="fr-FR" sz="2400" b="1" dirty="0">
                <a:solidFill>
                  <a:srgbClr val="0070C0"/>
                </a:solidFill>
                <a:latin typeface="Arial" panose="020B0604020202020204" pitchFamily="34" charset="0"/>
                <a:cs typeface="Arial" panose="020B0604020202020204" pitchFamily="34" charset="0"/>
              </a:rPr>
              <a:t>(Christian Bollaert)</a:t>
            </a:r>
          </a:p>
          <a:p>
            <a:pPr marL="1169988" indent="-1169988">
              <a:spcBef>
                <a:spcPts val="0"/>
              </a:spcBef>
              <a:spcAft>
                <a:spcPts val="600"/>
              </a:spcAft>
            </a:pPr>
            <a:r>
              <a:rPr lang="fr-FR" sz="2400" b="1" dirty="0">
                <a:solidFill>
                  <a:srgbClr val="002060"/>
                </a:solidFill>
                <a:highlight>
                  <a:srgbClr val="FFFF00"/>
                </a:highlight>
                <a:latin typeface="Arial" panose="020B0604020202020204" pitchFamily="34" charset="0"/>
                <a:cs typeface="Arial" panose="020B0604020202020204" pitchFamily="34" charset="0"/>
              </a:rPr>
              <a:t>14h45 : La communication sociale et l’attention conjointe à l’heure du télétravail (Albert Moukheiber)</a:t>
            </a:r>
          </a:p>
          <a:p>
            <a:pPr marL="1169988" indent="-1169988">
              <a:spcBef>
                <a:spcPts val="0"/>
              </a:spcBef>
              <a:spcAft>
                <a:spcPts val="600"/>
              </a:spcAft>
            </a:pPr>
            <a:r>
              <a:rPr lang="fr-FR" sz="2400" b="1" dirty="0">
                <a:solidFill>
                  <a:srgbClr val="0070C0"/>
                </a:solidFill>
                <a:latin typeface="Arial" panose="020B0604020202020204" pitchFamily="34" charset="0"/>
                <a:cs typeface="Arial" panose="020B0604020202020204" pitchFamily="34" charset="0"/>
              </a:rPr>
              <a:t>15h15 : Webographie, Klaxoon et check out</a:t>
            </a:r>
          </a:p>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15h30 : Fin</a:t>
            </a:r>
          </a:p>
        </p:txBody>
      </p:sp>
      <p:sp>
        <p:nvSpPr>
          <p:cNvPr id="14" name="Espace réservé du numéro de diapositive 3">
            <a:extLst>
              <a:ext uri="{FF2B5EF4-FFF2-40B4-BE49-F238E27FC236}">
                <a16:creationId xmlns:a16="http://schemas.microsoft.com/office/drawing/2014/main" id="{D32453E6-3805-4534-9F3E-20D26AABE05B}"/>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32B396D-0A95-42DB-83DE-6FD0C17DBE56}" type="slidenum">
              <a:rPr kumimoji="0" lang="fr-FR" altLang="fr-FR" sz="1200" b="0" i="0" u="none" strike="noStrike" kern="1200" cap="none" spc="0" normalizeH="0" baseline="0" noProof="0" smtClean="0">
                <a:ln>
                  <a:noFill/>
                </a:ln>
                <a:solidFill>
                  <a:srgbClr val="1F3A60">
                    <a:tint val="75000"/>
                  </a:srgb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fr-FR" altLang="fr-FR" sz="1200" b="0" i="0" u="none" strike="noStrike" kern="1200" cap="none" spc="0" normalizeH="0" baseline="0" noProof="0">
              <a:ln>
                <a:noFill/>
              </a:ln>
              <a:solidFill>
                <a:srgbClr val="1F3A60">
                  <a:tint val="75000"/>
                </a:srgbClr>
              </a:solidFill>
              <a:effectLst/>
              <a:uLnTx/>
              <a:uFillTx/>
              <a:latin typeface="Arial" panose="020B0604020202020204" pitchFamily="34" charset="0"/>
              <a:ea typeface="+mn-ea"/>
              <a:cs typeface="+mn-cs"/>
            </a:endParaRPr>
          </a:p>
        </p:txBody>
      </p:sp>
      <p:sp>
        <p:nvSpPr>
          <p:cNvPr id="17" name="Titre 1">
            <a:extLst>
              <a:ext uri="{FF2B5EF4-FFF2-40B4-BE49-F238E27FC236}">
                <a16:creationId xmlns:a16="http://schemas.microsoft.com/office/drawing/2014/main" id="{13055181-F6FA-42C7-BD9C-1AC221344F72}"/>
              </a:ext>
            </a:extLst>
          </p:cNvPr>
          <p:cNvSpPr>
            <a:spLocks noGrp="1"/>
          </p:cNvSpPr>
          <p:nvPr>
            <p:ph type="title"/>
          </p:nvPr>
        </p:nvSpPr>
        <p:spPr>
          <a:xfrm>
            <a:off x="0" y="274638"/>
            <a:ext cx="12192000" cy="590750"/>
          </a:xfrm>
        </p:spPr>
        <p:txBody>
          <a:bodyPr>
            <a:normAutofit fontScale="90000"/>
          </a:bodyPr>
          <a:lstStyle/>
          <a:p>
            <a:r>
              <a:rPr lang="fr-FR">
                <a:solidFill>
                  <a:schemeClr val="bg1"/>
                </a:solidFill>
                <a:latin typeface="Arial"/>
                <a:cs typeface="Arial"/>
              </a:rPr>
              <a:t>Au programme</a:t>
            </a:r>
            <a:endParaRPr lang="fr-FR">
              <a:solidFill>
                <a:schemeClr val="bg1"/>
              </a:solidFill>
            </a:endParaRPr>
          </a:p>
        </p:txBody>
      </p:sp>
      <p:pic>
        <p:nvPicPr>
          <p:cNvPr id="8" name="Picture 4" descr="Lego, Chantier De Construction, Réplique">
            <a:extLst>
              <a:ext uri="{FF2B5EF4-FFF2-40B4-BE49-F238E27FC236}">
                <a16:creationId xmlns:a16="http://schemas.microsoft.com/office/drawing/2014/main" id="{2CEA09FA-FC98-49B9-97AE-575E5CB3CC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31"/>
          <a:stretch/>
        </p:blipFill>
        <p:spPr bwMode="auto">
          <a:xfrm flipH="1">
            <a:off x="147899" y="1638300"/>
            <a:ext cx="5446655" cy="4173557"/>
          </a:xfrm>
          <a:prstGeom prst="rect">
            <a:avLst/>
          </a:prstGeom>
          <a:noFill/>
          <a:extLst>
            <a:ext uri="{909E8E84-426E-40DD-AFC4-6F175D3DCCD1}">
              <a14:hiddenFill xmlns:a14="http://schemas.microsoft.com/office/drawing/2010/main">
                <a:solidFill>
                  <a:srgbClr val="FFFFFF"/>
                </a:solidFill>
              </a14:hiddenFill>
            </a:ext>
          </a:extLst>
        </p:spPr>
      </p:pic>
      <p:sp>
        <p:nvSpPr>
          <p:cNvPr id="6" name="Titre 1">
            <a:extLst>
              <a:ext uri="{FF2B5EF4-FFF2-40B4-BE49-F238E27FC236}">
                <a16:creationId xmlns:a16="http://schemas.microsoft.com/office/drawing/2014/main" id="{752E76CA-0C13-41AB-944F-8D9258042DB6}"/>
              </a:ext>
            </a:extLst>
          </p:cNvPr>
          <p:cNvSpPr txBox="1">
            <a:spLocks/>
          </p:cNvSpPr>
          <p:nvPr/>
        </p:nvSpPr>
        <p:spPr>
          <a:xfrm>
            <a:off x="136373" y="1651828"/>
            <a:ext cx="5446655" cy="678417"/>
          </a:xfrm>
          <a:prstGeom prst="rect">
            <a:avLst/>
          </a:prstGeom>
          <a:solidFill>
            <a:srgbClr val="C00000"/>
          </a:solidFill>
        </p:spPr>
        <p:txBody>
          <a:bodyPr vert="horz" lIns="91440" tIns="45720" rIns="91440" bIns="45720" rtlCol="0" anchor="ctr">
            <a:normAutofit fontScale="97500" lnSpcReduction="10000"/>
          </a:bodyPr>
          <a:lstStyle>
            <a:lvl1pPr>
              <a:spcBef>
                <a:spcPct val="0"/>
              </a:spcBef>
              <a:buNone/>
              <a:defRPr sz="2700">
                <a:solidFill>
                  <a:schemeClr val="bg1"/>
                </a:solidFill>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2700" b="0" i="0" u="none" strike="noStrike" kern="1200" cap="none" spc="0" normalizeH="0" baseline="0" noProof="0" dirty="0">
                <a:ln>
                  <a:noFill/>
                </a:ln>
                <a:solidFill>
                  <a:srgbClr val="FFFFFF"/>
                </a:solidFill>
                <a:effectLst/>
                <a:uLnTx/>
                <a:uFillTx/>
                <a:latin typeface="Arial"/>
                <a:ea typeface="+mj-ea"/>
                <a:cs typeface="Arial"/>
              </a:rPr>
              <a:t>Communauté des Facilitateurs ÉS</a:t>
            </a:r>
            <a:br>
              <a:rPr kumimoji="0" lang="fr-FR" altLang="fr-FR" sz="2700" b="0" i="0" u="none" strike="noStrike" kern="1200" cap="none" spc="0" normalizeH="0" baseline="0" noProof="0" dirty="0">
                <a:ln>
                  <a:noFill/>
                </a:ln>
                <a:solidFill>
                  <a:srgbClr val="FFFFFF"/>
                </a:solidFill>
                <a:effectLst/>
                <a:uLnTx/>
                <a:uFillTx/>
                <a:latin typeface="Arial"/>
                <a:ea typeface="+mj-ea"/>
                <a:cs typeface="Arial"/>
              </a:rPr>
            </a:br>
            <a:r>
              <a:rPr kumimoji="0" lang="fr-FR" sz="1600" b="0" i="0" u="none" strike="noStrike" kern="1200" cap="none" spc="0" normalizeH="0" baseline="0" noProof="0" dirty="0">
                <a:ln>
                  <a:noFill/>
                </a:ln>
                <a:solidFill>
                  <a:srgbClr val="CD4532">
                    <a:lumMod val="20000"/>
                    <a:lumOff val="80000"/>
                  </a:srgbClr>
                </a:solidFill>
                <a:effectLst/>
                <a:uLnTx/>
                <a:uFillTx/>
                <a:latin typeface="Arial"/>
                <a:ea typeface="+mj-ea"/>
                <a:cs typeface="Arial"/>
              </a:rPr>
              <a:t>(24/3/2022 - ÉS / Bernard Bloch)</a:t>
            </a:r>
          </a:p>
        </p:txBody>
      </p:sp>
    </p:spTree>
    <p:extLst>
      <p:ext uri="{BB962C8B-B14F-4D97-AF65-F5344CB8AC3E}">
        <p14:creationId xmlns:p14="http://schemas.microsoft.com/office/powerpoint/2010/main" val="3841752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3">
            <a:extLst>
              <a:ext uri="{FF2B5EF4-FFF2-40B4-BE49-F238E27FC236}">
                <a16:creationId xmlns:a16="http://schemas.microsoft.com/office/drawing/2014/main" id="{D32453E6-3805-4534-9F3E-20D26AABE05B}"/>
              </a:ext>
            </a:extLst>
          </p:cNvPr>
          <p:cNvSpPr txBox="1">
            <a:spLocks/>
          </p:cNvSpPr>
          <p:nvPr/>
        </p:nvSpPr>
        <p:spPr>
          <a:xfrm>
            <a:off x="468313" y="6371918"/>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cs typeface="Arial" panose="020B0604020202020204" pitchFamily="34" charset="0"/>
              </a:rPr>
              <a:pPr algn="l">
                <a:defRPr/>
              </a:pPr>
              <a:t>39</a:t>
            </a:fld>
            <a:endParaRPr lang="fr-FR" altLang="fr-FR">
              <a:latin typeface="Arial" panose="020B0604020202020204" pitchFamily="34" charset="0"/>
              <a:cs typeface="Arial" panose="020B0604020202020204" pitchFamily="34" charset="0"/>
            </a:endParaRPr>
          </a:p>
        </p:txBody>
      </p:sp>
      <p:sp>
        <p:nvSpPr>
          <p:cNvPr id="17" name="Titre 1">
            <a:extLst>
              <a:ext uri="{FF2B5EF4-FFF2-40B4-BE49-F238E27FC236}">
                <a16:creationId xmlns:a16="http://schemas.microsoft.com/office/drawing/2014/main" id="{13055181-F6FA-42C7-BD9C-1AC221344F72}"/>
              </a:ext>
            </a:extLst>
          </p:cNvPr>
          <p:cNvSpPr>
            <a:spLocks noGrp="1"/>
          </p:cNvSpPr>
          <p:nvPr>
            <p:ph type="title"/>
          </p:nvPr>
        </p:nvSpPr>
        <p:spPr>
          <a:xfrm>
            <a:off x="0" y="264805"/>
            <a:ext cx="12192000" cy="1200329"/>
          </a:xfrm>
        </p:spPr>
        <p:txBody>
          <a:bodyPr>
            <a:normAutofit/>
          </a:bodyPr>
          <a:lstStyle/>
          <a:p>
            <a:r>
              <a:rPr lang="fr-FR" sz="3600" dirty="0">
                <a:solidFill>
                  <a:schemeClr val="bg1"/>
                </a:solidFill>
                <a:latin typeface="Arial" panose="020B0604020202020204" pitchFamily="34" charset="0"/>
                <a:cs typeface="Arial" panose="020B0604020202020204" pitchFamily="34" charset="0"/>
              </a:rPr>
              <a:t>La communication sociale </a:t>
            </a:r>
            <a:br>
              <a:rPr lang="fr-FR" sz="3600" dirty="0">
                <a:solidFill>
                  <a:schemeClr val="bg1"/>
                </a:solidFill>
                <a:latin typeface="Arial" panose="020B0604020202020204" pitchFamily="34" charset="0"/>
                <a:cs typeface="Arial" panose="020B0604020202020204" pitchFamily="34" charset="0"/>
              </a:rPr>
            </a:br>
            <a:r>
              <a:rPr lang="fr-FR" sz="3600" dirty="0">
                <a:solidFill>
                  <a:schemeClr val="bg1"/>
                </a:solidFill>
                <a:latin typeface="Arial" panose="020B0604020202020204" pitchFamily="34" charset="0"/>
                <a:cs typeface="Arial" panose="020B0604020202020204" pitchFamily="34" charset="0"/>
              </a:rPr>
              <a:t>et l’attention conjointe à l’heure du télétravail </a:t>
            </a:r>
          </a:p>
        </p:txBody>
      </p:sp>
      <p:sp>
        <p:nvSpPr>
          <p:cNvPr id="11" name="ZoneTexte 10">
            <a:extLst>
              <a:ext uri="{FF2B5EF4-FFF2-40B4-BE49-F238E27FC236}">
                <a16:creationId xmlns:a16="http://schemas.microsoft.com/office/drawing/2014/main" id="{936B4C9C-286E-450C-8CF6-3FC66EC7869A}"/>
              </a:ext>
            </a:extLst>
          </p:cNvPr>
          <p:cNvSpPr txBox="1"/>
          <p:nvPr/>
        </p:nvSpPr>
        <p:spPr>
          <a:xfrm>
            <a:off x="6577781" y="1661435"/>
            <a:ext cx="5407721" cy="3416320"/>
          </a:xfrm>
          <a:prstGeom prst="rect">
            <a:avLst/>
          </a:prstGeom>
          <a:noFill/>
        </p:spPr>
        <p:txBody>
          <a:bodyPr wrap="square">
            <a:spAutoFit/>
          </a:bodyPr>
          <a:lstStyle/>
          <a:p>
            <a:pPr fontAlgn="base"/>
            <a:r>
              <a:rPr lang="fr-FR" b="0" i="0" dirty="0">
                <a:solidFill>
                  <a:srgbClr val="333333"/>
                </a:solidFill>
                <a:effectLst/>
                <a:latin typeface="Arial" panose="020B0604020202020204" pitchFamily="34" charset="0"/>
                <a:cs typeface="Arial" panose="020B0604020202020204" pitchFamily="34" charset="0"/>
              </a:rPr>
              <a:t>Une étude menée par </a:t>
            </a:r>
            <a:r>
              <a:rPr lang="fr-FR" b="0" i="0" dirty="0" err="1">
                <a:solidFill>
                  <a:srgbClr val="333333"/>
                </a:solidFill>
                <a:effectLst/>
                <a:latin typeface="Arial" panose="020B0604020202020204" pitchFamily="34" charset="0"/>
                <a:cs typeface="Arial" panose="020B0604020202020204" pitchFamily="34" charset="0"/>
              </a:rPr>
              <a:t>Cog'X</a:t>
            </a:r>
            <a:r>
              <a:rPr lang="fr-FR" b="0" i="0" dirty="0">
                <a:solidFill>
                  <a:srgbClr val="333333"/>
                </a:solidFill>
                <a:effectLst/>
                <a:latin typeface="Arial" panose="020B0604020202020204" pitchFamily="34" charset="0"/>
                <a:cs typeface="Arial" panose="020B0604020202020204" pitchFamily="34" charset="0"/>
              </a:rPr>
              <a:t>, une agence de conseil en sciences cognitives, a évalué l'impact que ce mode de fonctionnement a eu sur 700 personnes en télétravail. Elle montre que 59% des personnes interrogées souhaitent conserver les habitudes mises en place durant le confinement mais, en même temps, 44% d'entre elles déclarent travailler sur des plages horaires plus importantes et 41% déconnectent moins le soir et le week-end. Toutefois, </a:t>
            </a:r>
            <a:r>
              <a:rPr lang="fr-FR" b="0" i="0" dirty="0">
                <a:solidFill>
                  <a:srgbClr val="333333"/>
                </a:solidFill>
                <a:effectLst/>
                <a:latin typeface="Arial" panose="020B0604020202020204" pitchFamily="34" charset="0"/>
                <a:cs typeface="Arial" panose="020B0604020202020204" pitchFamily="34" charset="0"/>
                <a:hlinkClick r:id="rId2"/>
              </a:rPr>
              <a:t>la charge de travail n'est pas le seul facteur impacté </a:t>
            </a:r>
            <a:r>
              <a:rPr lang="fr-FR" b="0" i="0" dirty="0">
                <a:solidFill>
                  <a:srgbClr val="333333"/>
                </a:solidFill>
                <a:effectLst/>
                <a:latin typeface="Arial" panose="020B0604020202020204" pitchFamily="34" charset="0"/>
                <a:cs typeface="Arial" panose="020B0604020202020204" pitchFamily="34" charset="0"/>
              </a:rPr>
              <a:t>par ce changement de rythme : il y a aussi notre cognition sociale. </a:t>
            </a:r>
            <a:endParaRPr lang="fr-FR" dirty="0">
              <a:latin typeface="Arial" panose="020B0604020202020204" pitchFamily="34" charset="0"/>
              <a:cs typeface="Arial" panose="020B0604020202020204" pitchFamily="34" charset="0"/>
            </a:endParaRPr>
          </a:p>
        </p:txBody>
      </p:sp>
      <p:pic>
        <p:nvPicPr>
          <p:cNvPr id="1026" name="Picture 2" descr="Avec le télétravail, &quot;les individus ont beaucoup plus de mal à jauger comment vont leurs équipes et la cohésion devient plus difficile&quot;.">
            <a:extLst>
              <a:ext uri="{FF2B5EF4-FFF2-40B4-BE49-F238E27FC236}">
                <a16:creationId xmlns:a16="http://schemas.microsoft.com/office/drawing/2014/main" id="{7FB99CA4-7410-498D-B8E8-E097C651F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967" y="1596208"/>
            <a:ext cx="6096000" cy="3409950"/>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5D186A79-32E9-4613-B268-619A6B52B692}"/>
              </a:ext>
            </a:extLst>
          </p:cNvPr>
          <p:cNvSpPr txBox="1"/>
          <p:nvPr/>
        </p:nvSpPr>
        <p:spPr>
          <a:xfrm>
            <a:off x="816077" y="4584272"/>
            <a:ext cx="1936956" cy="307777"/>
          </a:xfrm>
          <a:prstGeom prst="rect">
            <a:avLst/>
          </a:prstGeom>
          <a:noFill/>
        </p:spPr>
        <p:txBody>
          <a:bodyPr wrap="square">
            <a:spAutoFit/>
          </a:bodyPr>
          <a:lstStyle/>
          <a:p>
            <a:r>
              <a:rPr lang="fr-FR" sz="1400" b="1" i="1" dirty="0">
                <a:solidFill>
                  <a:srgbClr val="000000"/>
                </a:solidFill>
                <a:effectLst/>
                <a:latin typeface="Arial" panose="020B0604020202020204" pitchFamily="34" charset="0"/>
                <a:cs typeface="Arial" panose="020B0604020202020204" pitchFamily="34" charset="0"/>
              </a:rPr>
              <a:t>Albert Moukheiber</a:t>
            </a:r>
            <a:endParaRPr lang="fr-FR" sz="1400" b="1" i="1" dirty="0">
              <a:solidFill>
                <a:srgbClr val="000000"/>
              </a:solidFill>
              <a:latin typeface="Arial" panose="020B0604020202020204" pitchFamily="34" charset="0"/>
              <a:cs typeface="Arial" panose="020B0604020202020204" pitchFamily="34" charset="0"/>
            </a:endParaRPr>
          </a:p>
        </p:txBody>
      </p:sp>
      <p:pic>
        <p:nvPicPr>
          <p:cNvPr id="13" name="Image 12">
            <a:extLst>
              <a:ext uri="{FF2B5EF4-FFF2-40B4-BE49-F238E27FC236}">
                <a16:creationId xmlns:a16="http://schemas.microsoft.com/office/drawing/2014/main" id="{EE545867-A53E-4B4D-AFE5-0768FF8F5753}"/>
              </a:ext>
            </a:extLst>
          </p:cNvPr>
          <p:cNvPicPr>
            <a:picLocks noChangeAspect="1"/>
          </p:cNvPicPr>
          <p:nvPr/>
        </p:nvPicPr>
        <p:blipFill>
          <a:blip r:embed="rId4"/>
          <a:stretch>
            <a:fillRect/>
          </a:stretch>
        </p:blipFill>
        <p:spPr>
          <a:xfrm>
            <a:off x="4719792" y="1569341"/>
            <a:ext cx="1671175" cy="421032"/>
          </a:xfrm>
          <a:prstGeom prst="rect">
            <a:avLst/>
          </a:prstGeom>
        </p:spPr>
      </p:pic>
      <p:sp>
        <p:nvSpPr>
          <p:cNvPr id="22" name="ZoneTexte 21">
            <a:extLst>
              <a:ext uri="{FF2B5EF4-FFF2-40B4-BE49-F238E27FC236}">
                <a16:creationId xmlns:a16="http://schemas.microsoft.com/office/drawing/2014/main" id="{CAF72B86-1714-488D-8ED1-BB89DC9E175C}"/>
              </a:ext>
            </a:extLst>
          </p:cNvPr>
          <p:cNvSpPr txBox="1"/>
          <p:nvPr/>
        </p:nvSpPr>
        <p:spPr>
          <a:xfrm>
            <a:off x="924231" y="6367711"/>
            <a:ext cx="8967019" cy="369332"/>
          </a:xfrm>
          <a:prstGeom prst="rect">
            <a:avLst/>
          </a:prstGeom>
          <a:noFill/>
        </p:spPr>
        <p:txBody>
          <a:bodyPr wrap="square">
            <a:spAutoFit/>
          </a:bodyPr>
          <a:lstStyle/>
          <a:p>
            <a:r>
              <a:rPr lang="fr-FR" dirty="0">
                <a:hlinkClick r:id="rId5"/>
              </a:rPr>
              <a:t>Albert Moukheiber : Télétravailler oui, mais pas à n'importe quel prix ! - L'Express (lexpress.fr)</a:t>
            </a:r>
            <a:endParaRPr lang="fr-FR" dirty="0"/>
          </a:p>
        </p:txBody>
      </p:sp>
      <p:sp>
        <p:nvSpPr>
          <p:cNvPr id="24" name="ZoneTexte 23">
            <a:extLst>
              <a:ext uri="{FF2B5EF4-FFF2-40B4-BE49-F238E27FC236}">
                <a16:creationId xmlns:a16="http://schemas.microsoft.com/office/drawing/2014/main" id="{59C5FF5E-98FA-43DD-96B4-2DB58B523B68}"/>
              </a:ext>
            </a:extLst>
          </p:cNvPr>
          <p:cNvSpPr txBox="1"/>
          <p:nvPr/>
        </p:nvSpPr>
        <p:spPr>
          <a:xfrm>
            <a:off x="924231" y="5303984"/>
            <a:ext cx="10402529" cy="646331"/>
          </a:xfrm>
          <a:prstGeom prst="rect">
            <a:avLst/>
          </a:prstGeom>
          <a:noFill/>
        </p:spPr>
        <p:txBody>
          <a:bodyPr wrap="square">
            <a:spAutoFit/>
          </a:bodyPr>
          <a:lstStyle/>
          <a:p>
            <a:pPr algn="l" fontAlgn="base"/>
            <a:r>
              <a:rPr lang="fr-FR" b="1" i="0" dirty="0">
                <a:solidFill>
                  <a:srgbClr val="333333"/>
                </a:solidFill>
                <a:effectLst/>
                <a:latin typeface="Arial" panose="020B0604020202020204" pitchFamily="34" charset="0"/>
                <a:cs typeface="Arial" panose="020B0604020202020204" pitchFamily="34" charset="0"/>
              </a:rPr>
              <a:t>Plébiscité durant le confinement, le télétravail a bouleversé nos habitudes. Sa mise en place doit prendre en compte notre dimension « d'animal social », affirme Albert Moukheiber. </a:t>
            </a:r>
          </a:p>
        </p:txBody>
      </p:sp>
    </p:spTree>
    <p:extLst>
      <p:ext uri="{BB962C8B-B14F-4D97-AF65-F5344CB8AC3E}">
        <p14:creationId xmlns:p14="http://schemas.microsoft.com/office/powerpoint/2010/main" val="503092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a:extLst>
              <a:ext uri="{FF2B5EF4-FFF2-40B4-BE49-F238E27FC236}">
                <a16:creationId xmlns:a16="http://schemas.microsoft.com/office/drawing/2014/main" id="{BB76395A-C44B-4980-B368-F3BD44480002}"/>
              </a:ext>
            </a:extLst>
          </p:cNvPr>
          <p:cNvSpPr>
            <a:spLocks noGrp="1"/>
          </p:cNvSpPr>
          <p:nvPr>
            <p:ph idx="1"/>
          </p:nvPr>
        </p:nvSpPr>
        <p:spPr>
          <a:xfrm>
            <a:off x="5663381" y="1638300"/>
            <a:ext cx="6500821" cy="4630919"/>
          </a:xfrm>
        </p:spPr>
        <p:txBody>
          <a:bodyPr>
            <a:noAutofit/>
          </a:bodyPr>
          <a:lstStyle/>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14h00 : 	Accueil, programme</a:t>
            </a:r>
          </a:p>
          <a:p>
            <a:pPr marL="1169988" indent="-1169988">
              <a:spcBef>
                <a:spcPts val="0"/>
              </a:spcBef>
              <a:spcAft>
                <a:spcPts val="600"/>
              </a:spcAft>
            </a:pPr>
            <a:r>
              <a:rPr lang="fr-FR" sz="2400" b="1" dirty="0">
                <a:solidFill>
                  <a:srgbClr val="0070C0"/>
                </a:solidFill>
                <a:highlight>
                  <a:srgbClr val="FFFF00"/>
                </a:highlight>
                <a:latin typeface="Arial" panose="020B0604020202020204" pitchFamily="34" charset="0"/>
                <a:cs typeface="Arial" panose="020B0604020202020204" pitchFamily="34" charset="0"/>
              </a:rPr>
              <a:t>14h05 : Partageons sur Klaxoon</a:t>
            </a:r>
          </a:p>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14h10 : La facilitation à ÉS (</a:t>
            </a:r>
            <a:r>
              <a:rPr lang="fr-FR" sz="2400" b="1" dirty="0" err="1">
                <a:solidFill>
                  <a:srgbClr val="002060"/>
                </a:solidFill>
                <a:latin typeface="Arial" panose="020B0604020202020204" pitchFamily="34" charset="0"/>
                <a:cs typeface="Arial" panose="020B0604020202020204" pitchFamily="34" charset="0"/>
              </a:rPr>
              <a:t>B.Bloch</a:t>
            </a:r>
            <a:r>
              <a:rPr lang="fr-FR" sz="2400" b="1" dirty="0">
                <a:solidFill>
                  <a:srgbClr val="002060"/>
                </a:solidFill>
                <a:latin typeface="Arial" panose="020B0604020202020204" pitchFamily="34" charset="0"/>
                <a:cs typeface="Arial" panose="020B0604020202020204" pitchFamily="34" charset="0"/>
              </a:rPr>
              <a:t>)</a:t>
            </a:r>
          </a:p>
          <a:p>
            <a:pPr marL="1169988" indent="-1169988">
              <a:spcBef>
                <a:spcPts val="0"/>
              </a:spcBef>
              <a:spcAft>
                <a:spcPts val="600"/>
              </a:spcAft>
            </a:pPr>
            <a:r>
              <a:rPr lang="fr-FR" sz="2400" b="1" dirty="0">
                <a:solidFill>
                  <a:srgbClr val="0070C0"/>
                </a:solidFill>
                <a:latin typeface="Arial" panose="020B0604020202020204" pitchFamily="34" charset="0"/>
                <a:cs typeface="Arial" panose="020B0604020202020204" pitchFamily="34" charset="0"/>
              </a:rPr>
              <a:t>14h20 : Les </a:t>
            </a:r>
            <a:r>
              <a:rPr lang="fr-FR" sz="2400" b="1" dirty="0" err="1">
                <a:solidFill>
                  <a:srgbClr val="0070C0"/>
                </a:solidFill>
                <a:latin typeface="Arial" panose="020B0604020202020204" pitchFamily="34" charset="0"/>
                <a:cs typeface="Arial" panose="020B0604020202020204" pitchFamily="34" charset="0"/>
              </a:rPr>
              <a:t>faciliteurs</a:t>
            </a:r>
            <a:r>
              <a:rPr lang="fr-FR" sz="2400" b="1" dirty="0">
                <a:solidFill>
                  <a:srgbClr val="0070C0"/>
                </a:solidFill>
                <a:latin typeface="Arial" panose="020B0604020202020204" pitchFamily="34" charset="0"/>
                <a:cs typeface="Arial" panose="020B0604020202020204" pitchFamily="34" charset="0"/>
              </a:rPr>
              <a:t> Orange Nord-Est </a:t>
            </a:r>
            <a:br>
              <a:rPr lang="fr-FR" sz="2400" b="1" dirty="0">
                <a:solidFill>
                  <a:srgbClr val="0070C0"/>
                </a:solidFill>
                <a:latin typeface="Arial" panose="020B0604020202020204" pitchFamily="34" charset="0"/>
                <a:cs typeface="Arial" panose="020B0604020202020204" pitchFamily="34" charset="0"/>
              </a:rPr>
            </a:br>
            <a:r>
              <a:rPr lang="fr-FR" sz="2400" b="1" dirty="0">
                <a:solidFill>
                  <a:srgbClr val="0070C0"/>
                </a:solidFill>
                <a:latin typeface="Arial" panose="020B0604020202020204" pitchFamily="34" charset="0"/>
                <a:cs typeface="Arial" panose="020B0604020202020204" pitchFamily="34" charset="0"/>
              </a:rPr>
              <a:t>(Christian Bollaert)</a:t>
            </a:r>
            <a:endParaRPr lang="fr-FR" sz="2400" i="1" dirty="0">
              <a:solidFill>
                <a:srgbClr val="0070C0"/>
              </a:solidFill>
              <a:latin typeface="Arial" panose="020B0604020202020204" pitchFamily="34" charset="0"/>
              <a:cs typeface="Arial" panose="020B0604020202020204" pitchFamily="34" charset="0"/>
            </a:endParaRPr>
          </a:p>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14h45 : La communication sociale et l’attention conjointe à l’heure du télétravail (Albert Moukheiber)</a:t>
            </a:r>
          </a:p>
          <a:p>
            <a:pPr marL="1169988" indent="-1169988">
              <a:spcBef>
                <a:spcPts val="0"/>
              </a:spcBef>
              <a:spcAft>
                <a:spcPts val="600"/>
              </a:spcAft>
            </a:pPr>
            <a:r>
              <a:rPr lang="fr-FR" sz="2400" b="1" dirty="0">
                <a:solidFill>
                  <a:srgbClr val="0070C0"/>
                </a:solidFill>
                <a:latin typeface="Arial" panose="020B0604020202020204" pitchFamily="34" charset="0"/>
                <a:cs typeface="Arial" panose="020B0604020202020204" pitchFamily="34" charset="0"/>
              </a:rPr>
              <a:t>15h15 : Webographie, Klaxoon et check out</a:t>
            </a:r>
          </a:p>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15h30 : Fin</a:t>
            </a:r>
          </a:p>
        </p:txBody>
      </p:sp>
      <p:sp>
        <p:nvSpPr>
          <p:cNvPr id="14" name="Espace réservé du numéro de diapositive 3">
            <a:extLst>
              <a:ext uri="{FF2B5EF4-FFF2-40B4-BE49-F238E27FC236}">
                <a16:creationId xmlns:a16="http://schemas.microsoft.com/office/drawing/2014/main" id="{D32453E6-3805-4534-9F3E-20D26AABE05B}"/>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4</a:t>
            </a:fld>
            <a:endParaRPr lang="fr-FR" altLang="fr-FR">
              <a:latin typeface="Arial" panose="020B0604020202020204" pitchFamily="34" charset="0"/>
            </a:endParaRPr>
          </a:p>
        </p:txBody>
      </p:sp>
      <p:sp>
        <p:nvSpPr>
          <p:cNvPr id="17" name="Titre 1">
            <a:extLst>
              <a:ext uri="{FF2B5EF4-FFF2-40B4-BE49-F238E27FC236}">
                <a16:creationId xmlns:a16="http://schemas.microsoft.com/office/drawing/2014/main" id="{13055181-F6FA-42C7-BD9C-1AC221344F72}"/>
              </a:ext>
            </a:extLst>
          </p:cNvPr>
          <p:cNvSpPr>
            <a:spLocks noGrp="1"/>
          </p:cNvSpPr>
          <p:nvPr>
            <p:ph type="title"/>
          </p:nvPr>
        </p:nvSpPr>
        <p:spPr>
          <a:xfrm>
            <a:off x="0" y="274638"/>
            <a:ext cx="12192000" cy="590750"/>
          </a:xfrm>
        </p:spPr>
        <p:txBody>
          <a:bodyPr>
            <a:normAutofit fontScale="90000"/>
          </a:bodyPr>
          <a:lstStyle/>
          <a:p>
            <a:r>
              <a:rPr lang="fr-FR">
                <a:solidFill>
                  <a:schemeClr val="bg1"/>
                </a:solidFill>
                <a:latin typeface="Arial"/>
                <a:cs typeface="Arial"/>
              </a:rPr>
              <a:t>Au programme</a:t>
            </a:r>
            <a:endParaRPr lang="fr-FR">
              <a:solidFill>
                <a:schemeClr val="bg1"/>
              </a:solidFill>
            </a:endParaRPr>
          </a:p>
        </p:txBody>
      </p:sp>
      <p:pic>
        <p:nvPicPr>
          <p:cNvPr id="8" name="Picture 4" descr="Lego, Chantier De Construction, Réplique">
            <a:extLst>
              <a:ext uri="{FF2B5EF4-FFF2-40B4-BE49-F238E27FC236}">
                <a16:creationId xmlns:a16="http://schemas.microsoft.com/office/drawing/2014/main" id="{2CEA09FA-FC98-49B9-97AE-575E5CB3CC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31"/>
          <a:stretch/>
        </p:blipFill>
        <p:spPr bwMode="auto">
          <a:xfrm flipH="1">
            <a:off x="147899" y="1638300"/>
            <a:ext cx="5446655" cy="4173557"/>
          </a:xfrm>
          <a:prstGeom prst="rect">
            <a:avLst/>
          </a:prstGeom>
          <a:noFill/>
          <a:extLst>
            <a:ext uri="{909E8E84-426E-40DD-AFC4-6F175D3DCCD1}">
              <a14:hiddenFill xmlns:a14="http://schemas.microsoft.com/office/drawing/2010/main">
                <a:solidFill>
                  <a:srgbClr val="FFFFFF"/>
                </a:solidFill>
              </a14:hiddenFill>
            </a:ext>
          </a:extLst>
        </p:spPr>
      </p:pic>
      <p:sp>
        <p:nvSpPr>
          <p:cNvPr id="6" name="Titre 1">
            <a:extLst>
              <a:ext uri="{FF2B5EF4-FFF2-40B4-BE49-F238E27FC236}">
                <a16:creationId xmlns:a16="http://schemas.microsoft.com/office/drawing/2014/main" id="{752E76CA-0C13-41AB-944F-8D9258042DB6}"/>
              </a:ext>
            </a:extLst>
          </p:cNvPr>
          <p:cNvSpPr txBox="1">
            <a:spLocks/>
          </p:cNvSpPr>
          <p:nvPr/>
        </p:nvSpPr>
        <p:spPr>
          <a:xfrm>
            <a:off x="136373" y="1651828"/>
            <a:ext cx="5446655" cy="678417"/>
          </a:xfrm>
          <a:prstGeom prst="rect">
            <a:avLst/>
          </a:prstGeom>
          <a:solidFill>
            <a:srgbClr val="C00000"/>
          </a:solidFill>
        </p:spPr>
        <p:txBody>
          <a:bodyPr vert="horz" lIns="91440" tIns="45720" rIns="91440" bIns="45720" rtlCol="0" anchor="ctr">
            <a:normAutofit fontScale="97500" lnSpcReduction="10000"/>
          </a:bodyPr>
          <a:lstStyle>
            <a:lvl1pPr>
              <a:spcBef>
                <a:spcPct val="0"/>
              </a:spcBef>
              <a:buNone/>
              <a:defRPr sz="2700">
                <a:solidFill>
                  <a:schemeClr val="bg1"/>
                </a:solidFill>
                <a:latin typeface="Arial"/>
                <a:ea typeface="+mj-ea"/>
                <a:cs typeface="Arial"/>
              </a:defRPr>
            </a:lvl1pPr>
          </a:lstStyle>
          <a:p>
            <a:r>
              <a:rPr lang="fr-FR" altLang="fr-FR" dirty="0"/>
              <a:t>Communauté des Facilitateurs ÉS</a:t>
            </a:r>
            <a:br>
              <a:rPr lang="fr-FR" altLang="fr-FR" dirty="0"/>
            </a:br>
            <a:r>
              <a:rPr lang="fr-FR" sz="1600" dirty="0">
                <a:solidFill>
                  <a:schemeClr val="bg2">
                    <a:lumMod val="20000"/>
                    <a:lumOff val="80000"/>
                  </a:schemeClr>
                </a:solidFill>
              </a:rPr>
              <a:t>(24/3/2022 - ÉS / Bernard Bloch)</a:t>
            </a:r>
          </a:p>
        </p:txBody>
      </p:sp>
    </p:spTree>
    <p:extLst>
      <p:ext uri="{BB962C8B-B14F-4D97-AF65-F5344CB8AC3E}">
        <p14:creationId xmlns:p14="http://schemas.microsoft.com/office/powerpoint/2010/main" val="16427986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3A07A1-5630-42A2-9EBC-432CCD3B7912}"/>
              </a:ext>
            </a:extLst>
          </p:cNvPr>
          <p:cNvSpPr>
            <a:spLocks noGrp="1"/>
          </p:cNvSpPr>
          <p:nvPr>
            <p:ph type="title"/>
          </p:nvPr>
        </p:nvSpPr>
        <p:spPr/>
        <p:txBody>
          <a:bodyPr/>
          <a:lstStyle/>
          <a:p>
            <a:r>
              <a:rPr lang="fr-FR" dirty="0"/>
              <a:t>La cognition sociale</a:t>
            </a:r>
          </a:p>
        </p:txBody>
      </p:sp>
      <p:sp>
        <p:nvSpPr>
          <p:cNvPr id="3" name="Espace réservé du numéro de diapositive 3">
            <a:extLst>
              <a:ext uri="{FF2B5EF4-FFF2-40B4-BE49-F238E27FC236}">
                <a16:creationId xmlns:a16="http://schemas.microsoft.com/office/drawing/2014/main" id="{87F24FAD-4C06-4E04-AB00-E677B73FE591}"/>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40</a:t>
            </a:fld>
            <a:endParaRPr lang="fr-FR" altLang="fr-FR">
              <a:latin typeface="Arial" panose="020B0604020202020204" pitchFamily="34" charset="0"/>
            </a:endParaRPr>
          </a:p>
        </p:txBody>
      </p:sp>
    </p:spTree>
    <p:extLst>
      <p:ext uri="{BB962C8B-B14F-4D97-AF65-F5344CB8AC3E}">
        <p14:creationId xmlns:p14="http://schemas.microsoft.com/office/powerpoint/2010/main" val="1981845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405A5-A311-488D-B0ED-111A086797B7}"/>
              </a:ext>
            </a:extLst>
          </p:cNvPr>
          <p:cNvSpPr>
            <a:spLocks noGrp="1"/>
          </p:cNvSpPr>
          <p:nvPr>
            <p:ph type="title"/>
          </p:nvPr>
        </p:nvSpPr>
        <p:spPr/>
        <p:txBody>
          <a:bodyPr/>
          <a:lstStyle/>
          <a:p>
            <a:r>
              <a:rPr lang="fr-FR" dirty="0"/>
              <a:t>Nous avons une préférence pour les stimuli sociaux dès notre très jeune âge</a:t>
            </a:r>
          </a:p>
        </p:txBody>
      </p:sp>
      <p:sp>
        <p:nvSpPr>
          <p:cNvPr id="3" name="Espace réservé du numéro de diapositive 3">
            <a:extLst>
              <a:ext uri="{FF2B5EF4-FFF2-40B4-BE49-F238E27FC236}">
                <a16:creationId xmlns:a16="http://schemas.microsoft.com/office/drawing/2014/main" id="{BE46AD0C-1D7E-47DF-83A1-7CB9D37D87EF}"/>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41</a:t>
            </a:fld>
            <a:endParaRPr lang="fr-FR" altLang="fr-FR">
              <a:latin typeface="Arial" panose="020B0604020202020204" pitchFamily="34" charset="0"/>
            </a:endParaRPr>
          </a:p>
        </p:txBody>
      </p:sp>
    </p:spTree>
    <p:extLst>
      <p:ext uri="{BB962C8B-B14F-4D97-AF65-F5344CB8AC3E}">
        <p14:creationId xmlns:p14="http://schemas.microsoft.com/office/powerpoint/2010/main" val="2500802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r: 5 Points 2">
            <a:extLst>
              <a:ext uri="{FF2B5EF4-FFF2-40B4-BE49-F238E27FC236}">
                <a16:creationId xmlns:a16="http://schemas.microsoft.com/office/drawing/2014/main" id="{1B9CF13D-0D2D-4608-8585-0C42970E89A2}"/>
              </a:ext>
            </a:extLst>
          </p:cNvPr>
          <p:cNvSpPr/>
          <p:nvPr/>
        </p:nvSpPr>
        <p:spPr>
          <a:xfrm>
            <a:off x="1341620" y="1948721"/>
            <a:ext cx="2998033" cy="2518347"/>
          </a:xfrm>
          <a:prstGeom prst="star5">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miley Face 3">
            <a:extLst>
              <a:ext uri="{FF2B5EF4-FFF2-40B4-BE49-F238E27FC236}">
                <a16:creationId xmlns:a16="http://schemas.microsoft.com/office/drawing/2014/main" id="{D87E1E2F-05E3-450C-9ABD-C6AA17C11537}"/>
              </a:ext>
            </a:extLst>
          </p:cNvPr>
          <p:cNvSpPr/>
          <p:nvPr/>
        </p:nvSpPr>
        <p:spPr>
          <a:xfrm>
            <a:off x="8109678" y="2091128"/>
            <a:ext cx="2998033" cy="2518347"/>
          </a:xfrm>
          <a:prstGeom prst="smileyFace">
            <a:avLst/>
          </a:prstGeom>
          <a:solidFill>
            <a:schemeClr val="accent4">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Espace réservé du numéro de diapositive 3">
            <a:extLst>
              <a:ext uri="{FF2B5EF4-FFF2-40B4-BE49-F238E27FC236}">
                <a16:creationId xmlns:a16="http://schemas.microsoft.com/office/drawing/2014/main" id="{51F60CA4-208F-4111-A83A-CFE4C9AF5864}"/>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42</a:t>
            </a:fld>
            <a:endParaRPr lang="fr-FR" altLang="fr-FR">
              <a:latin typeface="Arial" panose="020B0604020202020204" pitchFamily="34" charset="0"/>
            </a:endParaRPr>
          </a:p>
        </p:txBody>
      </p:sp>
    </p:spTree>
    <p:extLst>
      <p:ext uri="{BB962C8B-B14F-4D97-AF65-F5344CB8AC3E}">
        <p14:creationId xmlns:p14="http://schemas.microsoft.com/office/powerpoint/2010/main" val="8702512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6551EC-CF86-445B-AA97-FBB906C8EBE5}"/>
              </a:ext>
            </a:extLst>
          </p:cNvPr>
          <p:cNvSpPr>
            <a:spLocks noGrp="1"/>
          </p:cNvSpPr>
          <p:nvPr>
            <p:ph type="title"/>
          </p:nvPr>
        </p:nvSpPr>
        <p:spPr/>
        <p:txBody>
          <a:bodyPr>
            <a:normAutofit fontScale="90000"/>
          </a:bodyPr>
          <a:lstStyle/>
          <a:p>
            <a:r>
              <a:rPr lang="fr-FR" dirty="0"/>
              <a:t>Nous développons aussi la capacité de « mentaliser » et attribuer des états mentaux aux autres, ce qui va impacter les nôtres</a:t>
            </a:r>
          </a:p>
        </p:txBody>
      </p:sp>
      <p:sp>
        <p:nvSpPr>
          <p:cNvPr id="3" name="Espace réservé du numéro de diapositive 3">
            <a:extLst>
              <a:ext uri="{FF2B5EF4-FFF2-40B4-BE49-F238E27FC236}">
                <a16:creationId xmlns:a16="http://schemas.microsoft.com/office/drawing/2014/main" id="{A2D036C9-C0D9-4CA3-BE1C-0167E188688D}"/>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43</a:t>
            </a:fld>
            <a:endParaRPr lang="fr-FR" altLang="fr-FR">
              <a:latin typeface="Arial" panose="020B0604020202020204" pitchFamily="34" charset="0"/>
            </a:endParaRPr>
          </a:p>
        </p:txBody>
      </p:sp>
    </p:spTree>
    <p:extLst>
      <p:ext uri="{BB962C8B-B14F-4D97-AF65-F5344CB8AC3E}">
        <p14:creationId xmlns:p14="http://schemas.microsoft.com/office/powerpoint/2010/main" val="2218815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e Heider-Simmel Illusion">
            <a:hlinkClick r:id="" action="ppaction://media"/>
            <a:extLst>
              <a:ext uri="{FF2B5EF4-FFF2-40B4-BE49-F238E27FC236}">
                <a16:creationId xmlns:a16="http://schemas.microsoft.com/office/drawing/2014/main" id="{06FA854E-D416-40C2-A264-D9446F4627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28472" y="746938"/>
            <a:ext cx="7535056" cy="5651292"/>
          </a:xfrm>
          <a:prstGeom prst="rect">
            <a:avLst/>
          </a:prstGeom>
        </p:spPr>
      </p:pic>
      <p:sp>
        <p:nvSpPr>
          <p:cNvPr id="2" name="TextBox 1">
            <a:extLst>
              <a:ext uri="{FF2B5EF4-FFF2-40B4-BE49-F238E27FC236}">
                <a16:creationId xmlns:a16="http://schemas.microsoft.com/office/drawing/2014/main" id="{D85D3752-0DFF-4134-8448-14155F4D7BB6}"/>
              </a:ext>
            </a:extLst>
          </p:cNvPr>
          <p:cNvSpPr txBox="1"/>
          <p:nvPr/>
        </p:nvSpPr>
        <p:spPr>
          <a:xfrm>
            <a:off x="2939683" y="332509"/>
            <a:ext cx="651415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Illusion de Heider-Simmel</a:t>
            </a:r>
          </a:p>
        </p:txBody>
      </p:sp>
      <p:sp>
        <p:nvSpPr>
          <p:cNvPr id="4" name="Espace réservé du numéro de diapositive 3">
            <a:extLst>
              <a:ext uri="{FF2B5EF4-FFF2-40B4-BE49-F238E27FC236}">
                <a16:creationId xmlns:a16="http://schemas.microsoft.com/office/drawing/2014/main" id="{078FBE2B-284E-4843-A662-B85ADA63B1C6}"/>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44</a:t>
            </a:fld>
            <a:endParaRPr lang="fr-FR" altLang="fr-FR">
              <a:latin typeface="Arial" panose="020B0604020202020204" pitchFamily="34" charset="0"/>
            </a:endParaRPr>
          </a:p>
        </p:txBody>
      </p:sp>
      <p:sp>
        <p:nvSpPr>
          <p:cNvPr id="6" name="ZoneTexte 5">
            <a:extLst>
              <a:ext uri="{FF2B5EF4-FFF2-40B4-BE49-F238E27FC236}">
                <a16:creationId xmlns:a16="http://schemas.microsoft.com/office/drawing/2014/main" id="{C2FE17D3-108E-4EC2-8674-4FB7920CE2DF}"/>
              </a:ext>
            </a:extLst>
          </p:cNvPr>
          <p:cNvSpPr txBox="1"/>
          <p:nvPr/>
        </p:nvSpPr>
        <p:spPr>
          <a:xfrm>
            <a:off x="2328473" y="5926396"/>
            <a:ext cx="7535056" cy="369332"/>
          </a:xfrm>
          <a:prstGeom prst="rect">
            <a:avLst/>
          </a:prstGeom>
          <a:noFill/>
        </p:spPr>
        <p:txBody>
          <a:bodyPr wrap="square">
            <a:spAutoFit/>
          </a:bodyPr>
          <a:lstStyle/>
          <a:p>
            <a:pPr algn="ctr"/>
            <a:r>
              <a:rPr lang="fr-FR" u="sng" dirty="0">
                <a:solidFill>
                  <a:schemeClr val="bg1"/>
                </a:solidFill>
                <a:hlinkClick r:id="rId5">
                  <a:extLst>
                    <a:ext uri="{A12FA001-AC4F-418D-AE19-62706E023703}">
                      <ahyp:hlinkClr xmlns:ahyp="http://schemas.microsoft.com/office/drawing/2018/hyperlinkcolor" val="tx"/>
                    </a:ext>
                  </a:extLst>
                </a:hlinkClick>
              </a:rPr>
              <a:t>https://youtu.be/8FIEZXMUM2I</a:t>
            </a:r>
            <a:endParaRPr lang="fr-FR" u="sng" dirty="0">
              <a:solidFill>
                <a:schemeClr val="bg1"/>
              </a:solidFill>
            </a:endParaRPr>
          </a:p>
        </p:txBody>
      </p:sp>
    </p:spTree>
    <p:extLst>
      <p:ext uri="{BB962C8B-B14F-4D97-AF65-F5344CB8AC3E}">
        <p14:creationId xmlns:p14="http://schemas.microsoft.com/office/powerpoint/2010/main" val="254376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410D4-5A0A-4A21-8726-F285532D5894}"/>
              </a:ext>
            </a:extLst>
          </p:cNvPr>
          <p:cNvSpPr>
            <a:spLocks noGrp="1"/>
          </p:cNvSpPr>
          <p:nvPr>
            <p:ph type="title"/>
          </p:nvPr>
        </p:nvSpPr>
        <p:spPr/>
        <p:txBody>
          <a:bodyPr/>
          <a:lstStyle/>
          <a:p>
            <a:r>
              <a:rPr lang="fr-FR" dirty="0"/>
              <a:t>La théorie de l’esprit</a:t>
            </a:r>
          </a:p>
        </p:txBody>
      </p:sp>
      <p:sp>
        <p:nvSpPr>
          <p:cNvPr id="3" name="Espace réservé du numéro de diapositive 3">
            <a:extLst>
              <a:ext uri="{FF2B5EF4-FFF2-40B4-BE49-F238E27FC236}">
                <a16:creationId xmlns:a16="http://schemas.microsoft.com/office/drawing/2014/main" id="{5C17ADB2-6E6E-47CC-8912-7DA0487B3AAB}"/>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45</a:t>
            </a:fld>
            <a:endParaRPr lang="fr-FR" altLang="fr-FR">
              <a:latin typeface="Arial" panose="020B0604020202020204" pitchFamily="34" charset="0"/>
            </a:endParaRPr>
          </a:p>
        </p:txBody>
      </p:sp>
    </p:spTree>
    <p:extLst>
      <p:ext uri="{BB962C8B-B14F-4D97-AF65-F5344CB8AC3E}">
        <p14:creationId xmlns:p14="http://schemas.microsoft.com/office/powerpoint/2010/main" val="2307617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5EAE25AC-51B1-4830-B6DF-879C807C7A3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64397" y="1792224"/>
            <a:ext cx="4317930" cy="3273552"/>
          </a:xfrm>
          <a:prstGeom prst="rect">
            <a:avLst/>
          </a:prstGeom>
        </p:spPr>
      </p:pic>
      <p:pic>
        <p:nvPicPr>
          <p:cNvPr id="4" name="Picture 2" descr="Les enfants savent-ils lire les pensées des autres ? – Science étonnante">
            <a:extLst>
              <a:ext uri="{FF2B5EF4-FFF2-40B4-BE49-F238E27FC236}">
                <a16:creationId xmlns:a16="http://schemas.microsoft.com/office/drawing/2014/main" id="{9169DE25-6F10-4E21-AB6D-50D299213F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9338" y="358478"/>
            <a:ext cx="3946688" cy="6141044"/>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3">
            <a:extLst>
              <a:ext uri="{FF2B5EF4-FFF2-40B4-BE49-F238E27FC236}">
                <a16:creationId xmlns:a16="http://schemas.microsoft.com/office/drawing/2014/main" id="{A9C9B379-17BD-4B5B-92AD-735F361CE2DC}"/>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46</a:t>
            </a:fld>
            <a:endParaRPr lang="fr-FR" altLang="fr-FR">
              <a:latin typeface="Arial" panose="020B0604020202020204" pitchFamily="34" charset="0"/>
            </a:endParaRPr>
          </a:p>
        </p:txBody>
      </p:sp>
    </p:spTree>
    <p:extLst>
      <p:ext uri="{BB962C8B-B14F-4D97-AF65-F5344CB8AC3E}">
        <p14:creationId xmlns:p14="http://schemas.microsoft.com/office/powerpoint/2010/main" val="1826525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p191"/>
          <p:cNvSpPr txBox="1"/>
          <p:nvPr/>
        </p:nvSpPr>
        <p:spPr>
          <a:xfrm>
            <a:off x="101600" y="74667"/>
            <a:ext cx="7769200" cy="523200"/>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100"/>
              <a:buFontTx/>
              <a:buNone/>
              <a:tabLst/>
              <a:defRPr/>
            </a:pPr>
            <a:r>
              <a:rPr kumimoji="0" lang="fr-FR" sz="2800" b="1" i="0" u="none" strike="noStrike" kern="1200" cap="none" spc="0" normalizeH="0" baseline="0" noProof="0">
                <a:ln>
                  <a:noFill/>
                </a:ln>
                <a:solidFill>
                  <a:srgbClr val="5696F0"/>
                </a:solidFill>
                <a:effectLst/>
                <a:uLnTx/>
                <a:uFillTx/>
                <a:latin typeface="Avenir"/>
                <a:ea typeface="Avenir"/>
                <a:cs typeface="Avenir"/>
                <a:sym typeface="Avenir"/>
              </a:rPr>
              <a:t>D’une représentation à l’autre</a:t>
            </a:r>
            <a:endParaRPr kumimoji="0" sz="2800" b="1" i="0" u="none" strike="noStrike" kern="1200" cap="none" spc="0" normalizeH="0" baseline="0" noProof="0">
              <a:ln>
                <a:noFill/>
              </a:ln>
              <a:solidFill>
                <a:srgbClr val="5696F0"/>
              </a:solidFill>
              <a:effectLst/>
              <a:uLnTx/>
              <a:uFillTx/>
              <a:latin typeface="Avenir"/>
              <a:ea typeface="Avenir"/>
              <a:cs typeface="Avenir"/>
              <a:sym typeface="Avenir"/>
            </a:endParaRPr>
          </a:p>
        </p:txBody>
      </p:sp>
      <p:sp>
        <p:nvSpPr>
          <p:cNvPr id="1416" name="Google Shape;1416;p191"/>
          <p:cNvSpPr/>
          <p:nvPr/>
        </p:nvSpPr>
        <p:spPr>
          <a:xfrm>
            <a:off x="6095987" y="1333621"/>
            <a:ext cx="5534400" cy="4247200"/>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fr-FR" sz="1867" b="0" i="0" u="none" strike="noStrike" kern="1200" cap="none" spc="0" normalizeH="0" baseline="0" noProof="0">
                <a:ln>
                  <a:noFill/>
                </a:ln>
                <a:solidFill>
                  <a:prstClr val="black"/>
                </a:solidFill>
                <a:effectLst/>
                <a:uLnTx/>
                <a:uFillTx/>
                <a:latin typeface="Calibri"/>
                <a:ea typeface="Calibri"/>
                <a:cs typeface="Calibri"/>
                <a:sym typeface="Calibri"/>
              </a:rPr>
              <a:t>La précision de la représentation que l’on souhaite faire passer à autrui peut se dégrader à 4 niveaux :</a:t>
            </a:r>
            <a:br>
              <a:rPr kumimoji="0" lang="fr-FR" sz="1867" b="0" i="0" u="none" strike="noStrike" kern="1200" cap="none" spc="0" normalizeH="0" baseline="0" noProof="0">
                <a:ln>
                  <a:noFill/>
                </a:ln>
                <a:solidFill>
                  <a:prstClr val="black"/>
                </a:solidFill>
                <a:effectLst/>
                <a:uLnTx/>
                <a:uFillTx/>
                <a:latin typeface="Calibri"/>
                <a:ea typeface="Calibri"/>
                <a:cs typeface="Calibri"/>
                <a:sym typeface="Calibri"/>
              </a:rPr>
            </a:b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a:p>
            <a:pPr marL="287859" marR="0" lvl="0" indent="-287859" algn="l" defTabSz="914400" rtl="0" eaLnBrk="1" fontAlgn="auto" latinLnBrk="0" hangingPunct="1">
              <a:lnSpc>
                <a:spcPct val="100000"/>
              </a:lnSpc>
              <a:spcBef>
                <a:spcPts val="0"/>
              </a:spcBef>
              <a:spcAft>
                <a:spcPts val="0"/>
              </a:spcAft>
              <a:buClr>
                <a:prstClr val="black"/>
              </a:buClr>
              <a:buSzPts val="1400"/>
              <a:buFont typeface="Arial"/>
              <a:buChar char="•"/>
              <a:tabLst/>
              <a:defRPr/>
            </a:pPr>
            <a:r>
              <a:rPr kumimoji="0" lang="fr-FR" sz="1867" b="0" i="0" u="none" strike="noStrike" kern="1200" cap="none" spc="0" normalizeH="0" baseline="0" noProof="0">
                <a:ln>
                  <a:noFill/>
                </a:ln>
                <a:solidFill>
                  <a:prstClr val="black"/>
                </a:solidFill>
                <a:effectLst/>
                <a:uLnTx/>
                <a:uFillTx/>
                <a:latin typeface="Calibri"/>
                <a:ea typeface="Calibri"/>
                <a:cs typeface="Calibri"/>
                <a:sym typeface="Calibri"/>
              </a:rPr>
              <a:t>Entre ce que l’on souhaite communiquer et ce que l’on exprime (verbalement ou non verbalement)</a:t>
            </a:r>
            <a:br>
              <a:rPr kumimoji="0" lang="fr-FR" sz="1867" b="0" i="0" u="none" strike="noStrike" kern="1200" cap="none" spc="0" normalizeH="0" baseline="0" noProof="0">
                <a:ln>
                  <a:noFill/>
                </a:ln>
                <a:solidFill>
                  <a:prstClr val="black"/>
                </a:solidFill>
                <a:effectLst/>
                <a:uLnTx/>
                <a:uFillTx/>
                <a:latin typeface="Calibri"/>
                <a:ea typeface="Calibri"/>
                <a:cs typeface="Calibri"/>
                <a:sym typeface="Calibri"/>
              </a:rPr>
            </a:b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a:p>
            <a:pPr marL="287859" marR="0" lvl="0" indent="-287859" algn="l" defTabSz="914400" rtl="0" eaLnBrk="1" fontAlgn="auto" latinLnBrk="0" hangingPunct="1">
              <a:lnSpc>
                <a:spcPct val="100000"/>
              </a:lnSpc>
              <a:spcBef>
                <a:spcPts val="0"/>
              </a:spcBef>
              <a:spcAft>
                <a:spcPts val="0"/>
              </a:spcAft>
              <a:buClr>
                <a:prstClr val="black"/>
              </a:buClr>
              <a:buSzPts val="1400"/>
              <a:buFont typeface="Arial"/>
              <a:buChar char="•"/>
              <a:tabLst/>
              <a:defRPr/>
            </a:pPr>
            <a:r>
              <a:rPr kumimoji="0" lang="fr-FR" sz="1867" b="0" i="0" u="none" strike="noStrike" kern="1200" cap="none" spc="0" normalizeH="0" baseline="0" noProof="0">
                <a:ln>
                  <a:noFill/>
                </a:ln>
                <a:solidFill>
                  <a:prstClr val="black"/>
                </a:solidFill>
                <a:effectLst/>
                <a:uLnTx/>
                <a:uFillTx/>
                <a:latin typeface="Calibri"/>
                <a:ea typeface="Calibri"/>
                <a:cs typeface="Calibri"/>
                <a:sym typeface="Calibri"/>
              </a:rPr>
              <a:t>Entre ce que j’exprime et ce que mon interlocuteur perçoit </a:t>
            </a:r>
            <a:br>
              <a:rPr kumimoji="0" lang="fr-FR" sz="1867" b="0" i="0" u="none" strike="noStrike" kern="1200" cap="none" spc="0" normalizeH="0" baseline="0" noProof="0">
                <a:ln>
                  <a:noFill/>
                </a:ln>
                <a:solidFill>
                  <a:prstClr val="black"/>
                </a:solidFill>
                <a:effectLst/>
                <a:uLnTx/>
                <a:uFillTx/>
                <a:latin typeface="Calibri"/>
                <a:ea typeface="Calibri"/>
                <a:cs typeface="Calibri"/>
                <a:sym typeface="Calibri"/>
              </a:rPr>
            </a:b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a:p>
            <a:pPr marL="287859" marR="0" lvl="0" indent="-287859" algn="l" defTabSz="914400" rtl="0" eaLnBrk="1" fontAlgn="auto" latinLnBrk="0" hangingPunct="1">
              <a:lnSpc>
                <a:spcPct val="100000"/>
              </a:lnSpc>
              <a:spcBef>
                <a:spcPts val="0"/>
              </a:spcBef>
              <a:spcAft>
                <a:spcPts val="0"/>
              </a:spcAft>
              <a:buClr>
                <a:prstClr val="black"/>
              </a:buClr>
              <a:buSzPts val="1400"/>
              <a:buFont typeface="Arial"/>
              <a:buChar char="•"/>
              <a:tabLst/>
              <a:defRPr/>
            </a:pPr>
            <a:r>
              <a:rPr kumimoji="0" lang="fr-FR" sz="1867" b="0" i="0" u="none" strike="noStrike" kern="1200" cap="none" spc="0" normalizeH="0" baseline="0" noProof="0">
                <a:ln>
                  <a:noFill/>
                </a:ln>
                <a:solidFill>
                  <a:prstClr val="black"/>
                </a:solidFill>
                <a:effectLst/>
                <a:uLnTx/>
                <a:uFillTx/>
                <a:latin typeface="Calibri"/>
                <a:ea typeface="Calibri"/>
                <a:cs typeface="Calibri"/>
                <a:sym typeface="Calibri"/>
              </a:rPr>
              <a:t>Entre ce que l’interlocuteur perçoit et ce qu’il comprend dans le contexte de l’interaction </a:t>
            </a:r>
            <a:br>
              <a:rPr kumimoji="0" lang="fr-FR" sz="1867" b="0" i="0" u="none" strike="noStrike" kern="1200" cap="none" spc="0" normalizeH="0" baseline="0" noProof="0">
                <a:ln>
                  <a:noFill/>
                </a:ln>
                <a:solidFill>
                  <a:prstClr val="black"/>
                </a:solidFill>
                <a:effectLst/>
                <a:uLnTx/>
                <a:uFillTx/>
                <a:latin typeface="Calibri"/>
                <a:ea typeface="Calibri"/>
                <a:cs typeface="Calibri"/>
                <a:sym typeface="Calibri"/>
              </a:rPr>
            </a:b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a:p>
            <a:pPr marL="287859" marR="0" lvl="0" indent="-287859" algn="l" defTabSz="914400" rtl="0" eaLnBrk="1" fontAlgn="auto" latinLnBrk="0" hangingPunct="1">
              <a:lnSpc>
                <a:spcPct val="100000"/>
              </a:lnSpc>
              <a:spcBef>
                <a:spcPts val="0"/>
              </a:spcBef>
              <a:spcAft>
                <a:spcPts val="0"/>
              </a:spcAft>
              <a:buClr>
                <a:prstClr val="black"/>
              </a:buClr>
              <a:buSzPts val="1400"/>
              <a:buFont typeface="Arial"/>
              <a:buChar char="•"/>
              <a:tabLst/>
              <a:defRPr/>
            </a:pPr>
            <a:r>
              <a:rPr kumimoji="0" lang="fr-FR" sz="1867" b="0" i="0" u="none" strike="noStrike" kern="1200" cap="none" spc="0" normalizeH="0" baseline="0" noProof="0">
                <a:ln>
                  <a:noFill/>
                </a:ln>
                <a:solidFill>
                  <a:prstClr val="black"/>
                </a:solidFill>
                <a:effectLst/>
                <a:uLnTx/>
                <a:uFillTx/>
                <a:latin typeface="Calibri"/>
                <a:ea typeface="Calibri"/>
                <a:cs typeface="Calibri"/>
                <a:sym typeface="Calibri"/>
              </a:rPr>
              <a:t>Entre ce qu’il comprend et l’interprétation qu’il en fait, la manière dont l’information perçue “résonne” en lui.</a:t>
            </a: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1417" name="Google Shape;1417;p191"/>
          <p:cNvGrpSpPr/>
          <p:nvPr/>
        </p:nvGrpSpPr>
        <p:grpSpPr>
          <a:xfrm>
            <a:off x="568302" y="1542878"/>
            <a:ext cx="5000269" cy="2458772"/>
            <a:chOff x="126189" y="1315197"/>
            <a:chExt cx="4131999" cy="2254099"/>
          </a:xfrm>
        </p:grpSpPr>
        <p:pic>
          <p:nvPicPr>
            <p:cNvPr id="1418" name="Google Shape;1418;p191" descr="Capture d’écran 2020-01-16 à 02.43.47.png"/>
            <p:cNvPicPr preferRelativeResize="0"/>
            <p:nvPr/>
          </p:nvPicPr>
          <p:blipFill rotWithShape="1">
            <a:blip r:embed="rId3">
              <a:alphaModFix/>
            </a:blip>
            <a:srcRect b="29418"/>
            <a:stretch/>
          </p:blipFill>
          <p:spPr>
            <a:xfrm>
              <a:off x="126189" y="1315197"/>
              <a:ext cx="4131999" cy="2254099"/>
            </a:xfrm>
            <a:prstGeom prst="rect">
              <a:avLst/>
            </a:prstGeom>
            <a:noFill/>
            <a:ln>
              <a:noFill/>
            </a:ln>
          </p:spPr>
        </p:pic>
        <p:sp>
          <p:nvSpPr>
            <p:cNvPr id="1419" name="Google Shape;1419;p191"/>
            <p:cNvSpPr/>
            <p:nvPr/>
          </p:nvSpPr>
          <p:spPr>
            <a:xfrm>
              <a:off x="1589450" y="2063400"/>
              <a:ext cx="1311900" cy="230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420" name="Google Shape;1420;p191"/>
          <p:cNvSpPr/>
          <p:nvPr/>
        </p:nvSpPr>
        <p:spPr>
          <a:xfrm>
            <a:off x="955061" y="4397000"/>
            <a:ext cx="4524800" cy="523200"/>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fr-FR" sz="1733" b="0" i="1" u="none" strike="noStrike" kern="1200" cap="none" spc="0" normalizeH="0" baseline="0" noProof="0">
                <a:ln>
                  <a:noFill/>
                </a:ln>
                <a:solidFill>
                  <a:prstClr val="black"/>
                </a:solidFill>
                <a:effectLst/>
                <a:uLnTx/>
                <a:uFillTx/>
                <a:latin typeface="Calibri"/>
                <a:ea typeface="Calibri"/>
                <a:cs typeface="Calibri"/>
                <a:sym typeface="Calibri"/>
              </a:rPr>
              <a:t>Communiquer : </a:t>
            </a:r>
            <a:br>
              <a:rPr kumimoji="0" lang="fr-FR" sz="1733" b="0" i="1" u="none" strike="noStrike" kern="1200" cap="none" spc="0" normalizeH="0" baseline="0" noProof="0">
                <a:ln>
                  <a:noFill/>
                </a:ln>
                <a:solidFill>
                  <a:prstClr val="black"/>
                </a:solidFill>
                <a:effectLst/>
                <a:uLnTx/>
                <a:uFillTx/>
                <a:latin typeface="Calibri"/>
                <a:ea typeface="Calibri"/>
                <a:cs typeface="Calibri"/>
                <a:sym typeface="Calibri"/>
              </a:rPr>
            </a:br>
            <a:br>
              <a:rPr kumimoji="0" lang="fr-FR" sz="1733" b="0" i="1" u="none" strike="noStrike" kern="1200" cap="none" spc="0" normalizeH="0" baseline="0" noProof="0">
                <a:ln>
                  <a:noFill/>
                </a:ln>
                <a:solidFill>
                  <a:prstClr val="black"/>
                </a:solidFill>
                <a:effectLst/>
                <a:uLnTx/>
                <a:uFillTx/>
                <a:latin typeface="Calibri"/>
                <a:ea typeface="Calibri"/>
                <a:cs typeface="Calibri"/>
                <a:sym typeface="Calibri"/>
              </a:rPr>
            </a:br>
            <a:r>
              <a:rPr kumimoji="0" lang="fr-FR" sz="1733" b="0" i="1" u="none" strike="noStrike" kern="1200" cap="none" spc="0" normalizeH="0" baseline="0" noProof="0">
                <a:ln>
                  <a:noFill/>
                </a:ln>
                <a:solidFill>
                  <a:prstClr val="black"/>
                </a:solidFill>
                <a:effectLst/>
                <a:uLnTx/>
                <a:uFillTx/>
                <a:latin typeface="Calibri"/>
                <a:ea typeface="Calibri"/>
                <a:cs typeface="Calibri"/>
                <a:sym typeface="Calibri"/>
              </a:rPr>
              <a:t>Faire passer une représentation mentale, qu’il s’agisse d’un fait, d’une émotion ou d’une expérience personnelle, de son cerveau à celui d’une ou plusieurs personnes.</a:t>
            </a:r>
            <a:endParaRPr kumimoji="0" sz="1600" b="0" i="1" u="none" strike="noStrike" kern="1200" cap="none" spc="0" normalizeH="0" baseline="0" noProof="0">
              <a:ln>
                <a:noFill/>
              </a:ln>
              <a:solidFill>
                <a:prstClr val="black"/>
              </a:solidFill>
              <a:effectLst/>
              <a:uLnTx/>
              <a:uFillTx/>
              <a:latin typeface="Verdana"/>
              <a:ea typeface="Verdana"/>
              <a:cs typeface="Verdana"/>
              <a:sym typeface="Verdana"/>
            </a:endParaRPr>
          </a:p>
        </p:txBody>
      </p:sp>
      <p:sp>
        <p:nvSpPr>
          <p:cNvPr id="8" name="Espace réservé du numéro de diapositive 3">
            <a:extLst>
              <a:ext uri="{FF2B5EF4-FFF2-40B4-BE49-F238E27FC236}">
                <a16:creationId xmlns:a16="http://schemas.microsoft.com/office/drawing/2014/main" id="{37CA3448-2204-463E-B65A-15D6FDF14BB9}"/>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47</a:t>
            </a:fld>
            <a:endParaRPr lang="fr-FR" altLang="fr-FR">
              <a:latin typeface="Arial" panose="020B0604020202020204" pitchFamily="34" charset="0"/>
            </a:endParaRPr>
          </a:p>
        </p:txBody>
      </p:sp>
    </p:spTree>
    <p:extLst>
      <p:ext uri="{BB962C8B-B14F-4D97-AF65-F5344CB8AC3E}">
        <p14:creationId xmlns:p14="http://schemas.microsoft.com/office/powerpoint/2010/main" val="25284673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3B0991-7C6F-4252-AFC8-76EB351A98DA}"/>
              </a:ext>
            </a:extLst>
          </p:cNvPr>
          <p:cNvSpPr>
            <a:spLocks noGrp="1"/>
          </p:cNvSpPr>
          <p:nvPr>
            <p:ph type="title"/>
          </p:nvPr>
        </p:nvSpPr>
        <p:spPr/>
        <p:txBody>
          <a:bodyPr/>
          <a:lstStyle/>
          <a:p>
            <a:r>
              <a:rPr lang="fr-FR" dirty="0"/>
              <a:t>Nous fonctionnons de manière comparative</a:t>
            </a:r>
          </a:p>
        </p:txBody>
      </p:sp>
      <p:sp>
        <p:nvSpPr>
          <p:cNvPr id="3" name="Espace réservé du numéro de diapositive 3">
            <a:extLst>
              <a:ext uri="{FF2B5EF4-FFF2-40B4-BE49-F238E27FC236}">
                <a16:creationId xmlns:a16="http://schemas.microsoft.com/office/drawing/2014/main" id="{ABC4723F-D177-4163-A5DC-910B1EDE29C0}"/>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48</a:t>
            </a:fld>
            <a:endParaRPr lang="fr-FR" altLang="fr-FR">
              <a:latin typeface="Arial" panose="020B0604020202020204" pitchFamily="34" charset="0"/>
            </a:endParaRPr>
          </a:p>
        </p:txBody>
      </p:sp>
    </p:spTree>
    <p:extLst>
      <p:ext uri="{BB962C8B-B14F-4D97-AF65-F5344CB8AC3E}">
        <p14:creationId xmlns:p14="http://schemas.microsoft.com/office/powerpoint/2010/main" val="28402431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pucin monkeys reject unequal pay_Medium">
            <a:hlinkClick r:id="" action="ppaction://media"/>
            <a:extLst>
              <a:ext uri="{FF2B5EF4-FFF2-40B4-BE49-F238E27FC236}">
                <a16:creationId xmlns:a16="http://schemas.microsoft.com/office/drawing/2014/main" id="{71CB2215-2FDF-4340-AF9D-2CF43A0700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0360" y="489577"/>
            <a:ext cx="10451280" cy="5878846"/>
          </a:xfrm>
          <a:prstGeom prst="rect">
            <a:avLst/>
          </a:prstGeom>
        </p:spPr>
      </p:pic>
      <p:sp>
        <p:nvSpPr>
          <p:cNvPr id="4" name="Espace réservé du numéro de diapositive 3">
            <a:extLst>
              <a:ext uri="{FF2B5EF4-FFF2-40B4-BE49-F238E27FC236}">
                <a16:creationId xmlns:a16="http://schemas.microsoft.com/office/drawing/2014/main" id="{80E165F1-2FB8-4347-BE29-63BFBEB5CE4F}"/>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49</a:t>
            </a:fld>
            <a:endParaRPr lang="fr-FR" altLang="fr-FR">
              <a:latin typeface="Arial" panose="020B0604020202020204" pitchFamily="34" charset="0"/>
            </a:endParaRPr>
          </a:p>
        </p:txBody>
      </p:sp>
    </p:spTree>
    <p:extLst>
      <p:ext uri="{BB962C8B-B14F-4D97-AF65-F5344CB8AC3E}">
        <p14:creationId xmlns:p14="http://schemas.microsoft.com/office/powerpoint/2010/main" val="281597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3">
            <a:extLst>
              <a:ext uri="{FF2B5EF4-FFF2-40B4-BE49-F238E27FC236}">
                <a16:creationId xmlns:a16="http://schemas.microsoft.com/office/drawing/2014/main" id="{D32453E6-3805-4534-9F3E-20D26AABE05B}"/>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5</a:t>
            </a:fld>
            <a:endParaRPr lang="fr-FR" altLang="fr-FR">
              <a:latin typeface="Arial" panose="020B0604020202020204" pitchFamily="34" charset="0"/>
            </a:endParaRPr>
          </a:p>
        </p:txBody>
      </p:sp>
      <p:sp>
        <p:nvSpPr>
          <p:cNvPr id="17" name="Titre 1">
            <a:extLst>
              <a:ext uri="{FF2B5EF4-FFF2-40B4-BE49-F238E27FC236}">
                <a16:creationId xmlns:a16="http://schemas.microsoft.com/office/drawing/2014/main" id="{13055181-F6FA-42C7-BD9C-1AC221344F72}"/>
              </a:ext>
            </a:extLst>
          </p:cNvPr>
          <p:cNvSpPr>
            <a:spLocks noGrp="1"/>
          </p:cNvSpPr>
          <p:nvPr>
            <p:ph type="title"/>
          </p:nvPr>
        </p:nvSpPr>
        <p:spPr>
          <a:xfrm>
            <a:off x="0" y="274638"/>
            <a:ext cx="12192000" cy="590750"/>
          </a:xfrm>
        </p:spPr>
        <p:txBody>
          <a:bodyPr>
            <a:normAutofit fontScale="90000"/>
          </a:bodyPr>
          <a:lstStyle/>
          <a:p>
            <a:r>
              <a:rPr lang="fr-FR" dirty="0">
                <a:solidFill>
                  <a:schemeClr val="bg1"/>
                </a:solidFill>
                <a:latin typeface="Arial"/>
                <a:cs typeface="Arial"/>
              </a:rPr>
              <a:t>Questions – Réactions – Partages &gt; 14h10</a:t>
            </a:r>
            <a:endParaRPr lang="fr-FR" dirty="0">
              <a:solidFill>
                <a:schemeClr val="bg1"/>
              </a:solidFill>
            </a:endParaRPr>
          </a:p>
        </p:txBody>
      </p:sp>
      <p:pic>
        <p:nvPicPr>
          <p:cNvPr id="4" name="Image 3">
            <a:extLst>
              <a:ext uri="{FF2B5EF4-FFF2-40B4-BE49-F238E27FC236}">
                <a16:creationId xmlns:a16="http://schemas.microsoft.com/office/drawing/2014/main" id="{D098C2DE-397A-4A2B-ACCA-E182A757207C}"/>
              </a:ext>
            </a:extLst>
          </p:cNvPr>
          <p:cNvPicPr>
            <a:picLocks noChangeAspect="1"/>
          </p:cNvPicPr>
          <p:nvPr/>
        </p:nvPicPr>
        <p:blipFill>
          <a:blip r:embed="rId2"/>
          <a:stretch>
            <a:fillRect/>
          </a:stretch>
        </p:blipFill>
        <p:spPr>
          <a:xfrm>
            <a:off x="1700981" y="1509529"/>
            <a:ext cx="9006348" cy="2254809"/>
          </a:xfrm>
          <a:prstGeom prst="rect">
            <a:avLst/>
          </a:prstGeom>
        </p:spPr>
      </p:pic>
      <p:sp>
        <p:nvSpPr>
          <p:cNvPr id="10" name="ZoneTexte 9">
            <a:extLst>
              <a:ext uri="{FF2B5EF4-FFF2-40B4-BE49-F238E27FC236}">
                <a16:creationId xmlns:a16="http://schemas.microsoft.com/office/drawing/2014/main" id="{955745B3-5FF0-48A6-8D8F-AA8993BAEAD8}"/>
              </a:ext>
            </a:extLst>
          </p:cNvPr>
          <p:cNvSpPr txBox="1"/>
          <p:nvPr/>
        </p:nvSpPr>
        <p:spPr>
          <a:xfrm>
            <a:off x="4257367" y="4223813"/>
            <a:ext cx="4316363" cy="369332"/>
          </a:xfrm>
          <a:prstGeom prst="rect">
            <a:avLst/>
          </a:prstGeom>
          <a:noFill/>
        </p:spPr>
        <p:txBody>
          <a:bodyPr wrap="square">
            <a:spAutoFit/>
          </a:bodyPr>
          <a:lstStyle/>
          <a:p>
            <a:r>
              <a:rPr lang="fr-FR" dirty="0">
                <a:highlight>
                  <a:srgbClr val="FFFF00"/>
                </a:highlight>
              </a:rPr>
              <a:t>https://app.klaxoon.com/join/2WWDAZ7</a:t>
            </a:r>
          </a:p>
        </p:txBody>
      </p:sp>
    </p:spTree>
    <p:extLst>
      <p:ext uri="{BB962C8B-B14F-4D97-AF65-F5344CB8AC3E}">
        <p14:creationId xmlns:p14="http://schemas.microsoft.com/office/powerpoint/2010/main" val="21835853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541F20-F0F7-4E36-99FE-0DB0FEDEFAFA}"/>
              </a:ext>
            </a:extLst>
          </p:cNvPr>
          <p:cNvSpPr>
            <a:spLocks noGrp="1"/>
          </p:cNvSpPr>
          <p:nvPr>
            <p:ph type="title"/>
          </p:nvPr>
        </p:nvSpPr>
        <p:spPr/>
        <p:txBody>
          <a:bodyPr/>
          <a:lstStyle/>
          <a:p>
            <a:r>
              <a:rPr lang="fr-FR" dirty="0"/>
              <a:t>Le télétravail</a:t>
            </a:r>
          </a:p>
        </p:txBody>
      </p:sp>
      <p:sp>
        <p:nvSpPr>
          <p:cNvPr id="3" name="Espace réservé du numéro de diapositive 3">
            <a:extLst>
              <a:ext uri="{FF2B5EF4-FFF2-40B4-BE49-F238E27FC236}">
                <a16:creationId xmlns:a16="http://schemas.microsoft.com/office/drawing/2014/main" id="{FC313D7A-2EFD-4D8F-89FC-1947C418FA02}"/>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50</a:t>
            </a:fld>
            <a:endParaRPr lang="fr-FR" altLang="fr-FR">
              <a:latin typeface="Arial" panose="020B0604020202020204" pitchFamily="34" charset="0"/>
            </a:endParaRPr>
          </a:p>
        </p:txBody>
      </p:sp>
    </p:spTree>
    <p:extLst>
      <p:ext uri="{BB962C8B-B14F-4D97-AF65-F5344CB8AC3E}">
        <p14:creationId xmlns:p14="http://schemas.microsoft.com/office/powerpoint/2010/main" val="3126982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sp>
        <p:nvSpPr>
          <p:cNvPr id="1439" name="Google Shape;1439;p193"/>
          <p:cNvSpPr txBox="1"/>
          <p:nvPr/>
        </p:nvSpPr>
        <p:spPr>
          <a:xfrm>
            <a:off x="101600" y="74649"/>
            <a:ext cx="3916400" cy="523200"/>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5696F0"/>
                </a:solidFill>
                <a:effectLst/>
                <a:uLnTx/>
                <a:uFillTx/>
                <a:latin typeface="Avenir"/>
                <a:ea typeface="Avenir"/>
                <a:cs typeface="Avenir"/>
                <a:sym typeface="Avenir"/>
              </a:rPr>
              <a:t>(dé-)connectés</a:t>
            </a:r>
            <a:endParaRPr kumimoji="0" sz="2800" b="1" i="0" u="none" strike="noStrike" kern="1200" cap="none" spc="0" normalizeH="0" baseline="0" noProof="0">
              <a:ln>
                <a:noFill/>
              </a:ln>
              <a:solidFill>
                <a:srgbClr val="5696F0"/>
              </a:solidFill>
              <a:effectLst/>
              <a:uLnTx/>
              <a:uFillTx/>
              <a:latin typeface="Avenir"/>
              <a:ea typeface="Avenir"/>
              <a:cs typeface="Avenir"/>
              <a:sym typeface="Avenir"/>
            </a:endParaRPr>
          </a:p>
        </p:txBody>
      </p:sp>
      <p:pic>
        <p:nvPicPr>
          <p:cNvPr id="1440" name="Google Shape;1440;p193"/>
          <p:cNvPicPr preferRelativeResize="0"/>
          <p:nvPr/>
        </p:nvPicPr>
        <p:blipFill>
          <a:blip r:embed="rId3">
            <a:alphaModFix/>
          </a:blip>
          <a:stretch>
            <a:fillRect/>
          </a:stretch>
        </p:blipFill>
        <p:spPr>
          <a:xfrm>
            <a:off x="352800" y="1605500"/>
            <a:ext cx="5175432" cy="4344035"/>
          </a:xfrm>
          <a:prstGeom prst="rect">
            <a:avLst/>
          </a:prstGeom>
          <a:noFill/>
          <a:ln>
            <a:noFill/>
          </a:ln>
        </p:spPr>
      </p:pic>
      <p:pic>
        <p:nvPicPr>
          <p:cNvPr id="1441" name="Google Shape;1441;p193" descr="Capture d’écran 2020-12-15 à 02.34.07.png"/>
          <p:cNvPicPr preferRelativeResize="0"/>
          <p:nvPr/>
        </p:nvPicPr>
        <p:blipFill rotWithShape="1">
          <a:blip r:embed="rId4">
            <a:alphaModFix/>
          </a:blip>
          <a:srcRect/>
          <a:stretch/>
        </p:blipFill>
        <p:spPr>
          <a:xfrm>
            <a:off x="7191669" y="1314066"/>
            <a:ext cx="4342232" cy="4056765"/>
          </a:xfrm>
          <a:prstGeom prst="rect">
            <a:avLst/>
          </a:prstGeom>
          <a:noFill/>
          <a:ln>
            <a:noFill/>
          </a:ln>
        </p:spPr>
      </p:pic>
      <p:sp>
        <p:nvSpPr>
          <p:cNvPr id="1442" name="Google Shape;1442;p193"/>
          <p:cNvSpPr txBox="1"/>
          <p:nvPr/>
        </p:nvSpPr>
        <p:spPr>
          <a:xfrm>
            <a:off x="9862821" y="6137803"/>
            <a:ext cx="2380400" cy="379600"/>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67" b="0" i="0" u="none" strike="noStrike" kern="1200" cap="none" spc="0" normalizeH="0" baseline="0" noProof="0">
                <a:ln>
                  <a:noFill/>
                </a:ln>
                <a:solidFill>
                  <a:srgbClr val="767171"/>
                </a:solidFill>
                <a:effectLst/>
                <a:uLnTx/>
                <a:uFillTx/>
                <a:latin typeface="Arial"/>
                <a:ea typeface="Arial"/>
                <a:cs typeface="Arial"/>
                <a:sym typeface="Arial"/>
              </a:rPr>
              <a:t>Goldstein et al, 2018</a:t>
            </a:r>
            <a:endParaRPr kumimoji="0" sz="1467" b="0" i="0" u="none" strike="noStrike" kern="1200" cap="none" spc="0" normalizeH="0" baseline="0" noProof="0">
              <a:ln>
                <a:noFill/>
              </a:ln>
              <a:solidFill>
                <a:srgbClr val="767171"/>
              </a:solidFill>
              <a:effectLst/>
              <a:uLnTx/>
              <a:uFillTx/>
              <a:latin typeface="Arial"/>
              <a:ea typeface="Arial"/>
              <a:cs typeface="Arial"/>
              <a:sym typeface="Arial"/>
            </a:endParaRPr>
          </a:p>
        </p:txBody>
      </p:sp>
      <p:sp>
        <p:nvSpPr>
          <p:cNvPr id="1443" name="Google Shape;1443;p193"/>
          <p:cNvSpPr/>
          <p:nvPr/>
        </p:nvSpPr>
        <p:spPr>
          <a:xfrm>
            <a:off x="6717897" y="6168591"/>
            <a:ext cx="2914000" cy="318000"/>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67" b="0" i="0" u="none" strike="noStrike" kern="1200" cap="none" spc="0" normalizeH="0" baseline="0" noProof="0" dirty="0">
                <a:ln>
                  <a:noFill/>
                </a:ln>
                <a:solidFill>
                  <a:srgbClr val="000000"/>
                </a:solidFill>
                <a:effectLst/>
                <a:uLnTx/>
                <a:uFillTx/>
                <a:latin typeface="Arial"/>
                <a:ea typeface="Arial"/>
                <a:cs typeface="Arial"/>
                <a:sym typeface="Arial"/>
              </a:rPr>
              <a:t>DOI : 10.1073/pnas.1703643115</a:t>
            </a:r>
            <a:endParaRPr kumimoji="0" sz="1067"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7" name="Espace réservé du numéro de diapositive 3">
            <a:extLst>
              <a:ext uri="{FF2B5EF4-FFF2-40B4-BE49-F238E27FC236}">
                <a16:creationId xmlns:a16="http://schemas.microsoft.com/office/drawing/2014/main" id="{52685590-8E00-4C9D-834F-F4A8F1B99288}"/>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51</a:t>
            </a:fld>
            <a:endParaRPr lang="fr-FR" altLang="fr-FR">
              <a:latin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99226-0DE8-41EA-A206-A40344FC0046}"/>
              </a:ext>
            </a:extLst>
          </p:cNvPr>
          <p:cNvSpPr>
            <a:spLocks noGrp="1"/>
          </p:cNvSpPr>
          <p:nvPr>
            <p:ph type="title"/>
          </p:nvPr>
        </p:nvSpPr>
        <p:spPr/>
        <p:txBody>
          <a:bodyPr/>
          <a:lstStyle/>
          <a:p>
            <a:r>
              <a:rPr lang="fr-FR" dirty="0"/>
              <a:t>Merci. Vs Merci!!!</a:t>
            </a:r>
          </a:p>
        </p:txBody>
      </p:sp>
      <p:sp>
        <p:nvSpPr>
          <p:cNvPr id="3" name="Espace réservé du numéro de diapositive 3">
            <a:extLst>
              <a:ext uri="{FF2B5EF4-FFF2-40B4-BE49-F238E27FC236}">
                <a16:creationId xmlns:a16="http://schemas.microsoft.com/office/drawing/2014/main" id="{60C0E18A-FF6A-4E02-A218-4D178B0FD778}"/>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52</a:t>
            </a:fld>
            <a:endParaRPr lang="fr-FR" altLang="fr-FR">
              <a:latin typeface="Arial" panose="020B0604020202020204" pitchFamily="34" charset="0"/>
            </a:endParaRPr>
          </a:p>
        </p:txBody>
      </p:sp>
    </p:spTree>
    <p:extLst>
      <p:ext uri="{BB962C8B-B14F-4D97-AF65-F5344CB8AC3E}">
        <p14:creationId xmlns:p14="http://schemas.microsoft.com/office/powerpoint/2010/main" val="17997855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192"/>
          <p:cNvSpPr txBox="1"/>
          <p:nvPr/>
        </p:nvSpPr>
        <p:spPr>
          <a:xfrm>
            <a:off x="168975" y="5216"/>
            <a:ext cx="10363200" cy="736400"/>
          </a:xfrm>
          <a:prstGeom prst="rect">
            <a:avLst/>
          </a:prstGeom>
          <a:no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100"/>
              <a:buFontTx/>
              <a:buNone/>
              <a:tabLst/>
              <a:defRPr/>
            </a:pPr>
            <a:endParaRPr kumimoji="0" sz="2800" b="1" i="0" u="none" strike="noStrike" kern="1200" cap="none" spc="0" normalizeH="0" baseline="0" noProof="0">
              <a:ln>
                <a:noFill/>
              </a:ln>
              <a:solidFill>
                <a:srgbClr val="DB5459"/>
              </a:solidFill>
              <a:effectLst/>
              <a:uLnTx/>
              <a:uFillTx/>
              <a:latin typeface="Arial"/>
              <a:ea typeface="Arial"/>
              <a:cs typeface="Arial"/>
              <a:sym typeface="Arial"/>
            </a:endParaRPr>
          </a:p>
        </p:txBody>
      </p:sp>
      <p:sp>
        <p:nvSpPr>
          <p:cNvPr id="1427" name="Google Shape;1427;p192"/>
          <p:cNvSpPr txBox="1"/>
          <p:nvPr/>
        </p:nvSpPr>
        <p:spPr>
          <a:xfrm>
            <a:off x="101600" y="74667"/>
            <a:ext cx="10639200" cy="523200"/>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100"/>
              <a:buFontTx/>
              <a:buNone/>
              <a:tabLst/>
              <a:defRPr/>
            </a:pPr>
            <a:r>
              <a:rPr kumimoji="0" lang="fr-FR" sz="2800" b="1" i="0" u="none" strike="noStrike" kern="1200" cap="none" spc="0" normalizeH="0" baseline="0" noProof="0">
                <a:ln>
                  <a:noFill/>
                </a:ln>
                <a:solidFill>
                  <a:srgbClr val="5696F0"/>
                </a:solidFill>
                <a:effectLst/>
                <a:uLnTx/>
                <a:uFillTx/>
                <a:latin typeface="Avenir"/>
                <a:ea typeface="Avenir"/>
                <a:cs typeface="Avenir"/>
                <a:sym typeface="Avenir"/>
              </a:rPr>
              <a:t>La place de l'ambiguïté dans les interactions</a:t>
            </a:r>
            <a:endParaRPr kumimoji="0" sz="2800" b="1" i="0" u="none" strike="noStrike" kern="1200" cap="none" spc="0" normalizeH="0" baseline="0" noProof="0">
              <a:ln>
                <a:noFill/>
              </a:ln>
              <a:solidFill>
                <a:srgbClr val="5696F0"/>
              </a:solidFill>
              <a:effectLst/>
              <a:uLnTx/>
              <a:uFillTx/>
              <a:latin typeface="Avenir"/>
              <a:ea typeface="Avenir"/>
              <a:cs typeface="Avenir"/>
              <a:sym typeface="Avenir"/>
            </a:endParaRPr>
          </a:p>
        </p:txBody>
      </p:sp>
      <p:pic>
        <p:nvPicPr>
          <p:cNvPr id="1428" name="Google Shape;1428;p192" descr="90046388_10220773676669703_6875372918608494592_n.jpg"/>
          <p:cNvPicPr preferRelativeResize="0"/>
          <p:nvPr/>
        </p:nvPicPr>
        <p:blipFill rotWithShape="1">
          <a:blip r:embed="rId3">
            <a:alphaModFix/>
          </a:blip>
          <a:srcRect/>
          <a:stretch/>
        </p:blipFill>
        <p:spPr>
          <a:xfrm>
            <a:off x="7132535" y="2125813"/>
            <a:ext cx="3731501" cy="3645972"/>
          </a:xfrm>
          <a:prstGeom prst="rect">
            <a:avLst/>
          </a:prstGeom>
          <a:noFill/>
          <a:ln>
            <a:noFill/>
          </a:ln>
        </p:spPr>
      </p:pic>
      <p:grpSp>
        <p:nvGrpSpPr>
          <p:cNvPr id="1429" name="Google Shape;1429;p192"/>
          <p:cNvGrpSpPr/>
          <p:nvPr/>
        </p:nvGrpSpPr>
        <p:grpSpPr>
          <a:xfrm>
            <a:off x="568302" y="1542878"/>
            <a:ext cx="5000269" cy="2458772"/>
            <a:chOff x="126189" y="1315197"/>
            <a:chExt cx="4131999" cy="2254099"/>
          </a:xfrm>
        </p:grpSpPr>
        <p:pic>
          <p:nvPicPr>
            <p:cNvPr id="1430" name="Google Shape;1430;p192" descr="Capture d’écran 2020-01-16 à 02.43.47.png"/>
            <p:cNvPicPr preferRelativeResize="0"/>
            <p:nvPr/>
          </p:nvPicPr>
          <p:blipFill rotWithShape="1">
            <a:blip r:embed="rId4">
              <a:alphaModFix/>
            </a:blip>
            <a:srcRect b="29418"/>
            <a:stretch/>
          </p:blipFill>
          <p:spPr>
            <a:xfrm>
              <a:off x="126189" y="1315197"/>
              <a:ext cx="4131999" cy="2254099"/>
            </a:xfrm>
            <a:prstGeom prst="rect">
              <a:avLst/>
            </a:prstGeom>
            <a:noFill/>
            <a:ln>
              <a:noFill/>
            </a:ln>
          </p:spPr>
        </p:pic>
        <p:sp>
          <p:nvSpPr>
            <p:cNvPr id="1431" name="Google Shape;1431;p192"/>
            <p:cNvSpPr/>
            <p:nvPr/>
          </p:nvSpPr>
          <p:spPr>
            <a:xfrm>
              <a:off x="1589450" y="2063400"/>
              <a:ext cx="1311900" cy="230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432" name="Google Shape;1432;p192"/>
          <p:cNvSpPr/>
          <p:nvPr/>
        </p:nvSpPr>
        <p:spPr>
          <a:xfrm>
            <a:off x="955061" y="4254833"/>
            <a:ext cx="4524800" cy="523200"/>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fr-FR" sz="1467" b="0" i="0" u="none" strike="noStrike" kern="1200" cap="none" spc="0" normalizeH="0" baseline="0" noProof="0">
                <a:ln>
                  <a:noFill/>
                </a:ln>
                <a:solidFill>
                  <a:prstClr val="black"/>
                </a:solidFill>
                <a:effectLst/>
                <a:uLnTx/>
                <a:uFillTx/>
                <a:latin typeface="Verdana"/>
                <a:ea typeface="Verdana"/>
                <a:cs typeface="Verdana"/>
                <a:sym typeface="Verdana"/>
              </a:rPr>
              <a:t>Moins d’information </a:t>
            </a:r>
            <a:endParaRPr kumimoji="0" sz="1467" b="0" i="0" u="none" strike="noStrike" kern="1200" cap="none" spc="0" normalizeH="0" baseline="0" noProof="0">
              <a:ln>
                <a:noFill/>
              </a:ln>
              <a:solidFill>
                <a:prstClr val="black"/>
              </a:solidFill>
              <a:effectLst/>
              <a:uLnTx/>
              <a:uFillTx/>
              <a:latin typeface="Verdana"/>
              <a:ea typeface="Verdana"/>
              <a:cs typeface="Verdana"/>
              <a:sym typeface="Verdana"/>
            </a:endParaRPr>
          </a:p>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fr-FR" sz="1467" b="0" i="0" u="none" strike="noStrike" kern="1200" cap="none" spc="0" normalizeH="0" baseline="0" noProof="0">
                <a:ln>
                  <a:noFill/>
                </a:ln>
                <a:solidFill>
                  <a:prstClr val="black"/>
                </a:solidFill>
                <a:effectLst/>
                <a:uLnTx/>
                <a:uFillTx/>
                <a:latin typeface="Verdana"/>
                <a:ea typeface="Verdana"/>
                <a:cs typeface="Verdana"/>
                <a:sym typeface="Verdana"/>
              </a:rPr>
              <a:t>V </a:t>
            </a:r>
            <a:endParaRPr kumimoji="0" sz="1467" b="0" i="0" u="none" strike="noStrike" kern="1200" cap="none" spc="0" normalizeH="0" baseline="0" noProof="0">
              <a:ln>
                <a:noFill/>
              </a:ln>
              <a:solidFill>
                <a:prstClr val="black"/>
              </a:solidFill>
              <a:effectLst/>
              <a:uLnTx/>
              <a:uFillTx/>
              <a:latin typeface="Verdana"/>
              <a:ea typeface="Verdana"/>
              <a:cs typeface="Verdana"/>
              <a:sym typeface="Verdana"/>
            </a:endParaRPr>
          </a:p>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fr-FR" sz="1467" b="0" i="0" u="none" strike="noStrike" kern="1200" cap="none" spc="0" normalizeH="0" baseline="0" noProof="0">
                <a:ln>
                  <a:noFill/>
                </a:ln>
                <a:solidFill>
                  <a:prstClr val="black"/>
                </a:solidFill>
                <a:effectLst/>
                <a:uLnTx/>
                <a:uFillTx/>
                <a:latin typeface="Verdana"/>
                <a:ea typeface="Verdana"/>
                <a:cs typeface="Verdana"/>
                <a:sym typeface="Verdana"/>
              </a:rPr>
              <a:t>Plus d'ambiguïté </a:t>
            </a:r>
            <a:endParaRPr kumimoji="0" sz="1467" b="0" i="0" u="none" strike="noStrike" kern="1200" cap="none" spc="0" normalizeH="0" baseline="0" noProof="0">
              <a:ln>
                <a:noFill/>
              </a:ln>
              <a:solidFill>
                <a:prstClr val="black"/>
              </a:solidFill>
              <a:effectLst/>
              <a:uLnTx/>
              <a:uFillTx/>
              <a:latin typeface="Verdana"/>
              <a:ea typeface="Verdana"/>
              <a:cs typeface="Verdana"/>
              <a:sym typeface="Verdana"/>
            </a:endParaRPr>
          </a:p>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fr-FR" sz="1467" b="0" i="0" u="none" strike="noStrike" kern="1200" cap="none" spc="0" normalizeH="0" baseline="0" noProof="0">
                <a:ln>
                  <a:noFill/>
                </a:ln>
                <a:solidFill>
                  <a:prstClr val="black"/>
                </a:solidFill>
                <a:effectLst/>
                <a:uLnTx/>
                <a:uFillTx/>
                <a:latin typeface="Verdana"/>
                <a:ea typeface="Verdana"/>
                <a:cs typeface="Verdana"/>
                <a:sym typeface="Verdana"/>
              </a:rPr>
              <a:t>V </a:t>
            </a:r>
            <a:br>
              <a:rPr kumimoji="0" lang="fr-FR" sz="1467" b="0" i="0" u="none" strike="noStrike" kern="1200" cap="none" spc="0" normalizeH="0" baseline="0" noProof="0">
                <a:ln>
                  <a:noFill/>
                </a:ln>
                <a:solidFill>
                  <a:prstClr val="black"/>
                </a:solidFill>
                <a:effectLst/>
                <a:uLnTx/>
                <a:uFillTx/>
                <a:latin typeface="Verdana"/>
                <a:ea typeface="Verdana"/>
                <a:cs typeface="Verdana"/>
                <a:sym typeface="Verdana"/>
              </a:rPr>
            </a:br>
            <a:r>
              <a:rPr kumimoji="0" lang="fr-FR" sz="1467" b="0" i="0" u="none" strike="noStrike" kern="1200" cap="none" spc="0" normalizeH="0" baseline="0" noProof="0">
                <a:ln>
                  <a:noFill/>
                </a:ln>
                <a:solidFill>
                  <a:prstClr val="black"/>
                </a:solidFill>
                <a:effectLst/>
                <a:uLnTx/>
                <a:uFillTx/>
                <a:latin typeface="Verdana"/>
                <a:ea typeface="Verdana"/>
                <a:cs typeface="Verdana"/>
                <a:sym typeface="Verdana"/>
              </a:rPr>
              <a:t>Plus d’interprétation</a:t>
            </a:r>
            <a:endParaRPr kumimoji="0" sz="1467" b="0" i="0" u="none" strike="noStrike" kern="1200" cap="none" spc="0" normalizeH="0" baseline="0" noProof="0">
              <a:ln>
                <a:noFill/>
              </a:ln>
              <a:solidFill>
                <a:prstClr val="black"/>
              </a:solidFill>
              <a:effectLst/>
              <a:uLnTx/>
              <a:uFillTx/>
              <a:latin typeface="Verdana"/>
              <a:ea typeface="Verdana"/>
              <a:cs typeface="Verdana"/>
              <a:sym typeface="Verdana"/>
            </a:endParaRPr>
          </a:p>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fr-FR" sz="1467" b="0" i="0" u="none" strike="noStrike" kern="1200" cap="none" spc="0" normalizeH="0" baseline="0" noProof="0">
                <a:ln>
                  <a:noFill/>
                </a:ln>
                <a:solidFill>
                  <a:prstClr val="black"/>
                </a:solidFill>
                <a:effectLst/>
                <a:uLnTx/>
                <a:uFillTx/>
                <a:latin typeface="Verdana"/>
                <a:ea typeface="Verdana"/>
                <a:cs typeface="Verdana"/>
                <a:sym typeface="Verdana"/>
              </a:rPr>
              <a:t>V</a:t>
            </a:r>
            <a:br>
              <a:rPr kumimoji="0" lang="fr-FR" sz="1467" b="0" i="0" u="none" strike="noStrike" kern="1200" cap="none" spc="0" normalizeH="0" baseline="0" noProof="0">
                <a:ln>
                  <a:noFill/>
                </a:ln>
                <a:solidFill>
                  <a:prstClr val="black"/>
                </a:solidFill>
                <a:effectLst/>
                <a:uLnTx/>
                <a:uFillTx/>
                <a:latin typeface="Verdana"/>
                <a:ea typeface="Verdana"/>
                <a:cs typeface="Verdana"/>
                <a:sym typeface="Verdana"/>
              </a:rPr>
            </a:br>
            <a:r>
              <a:rPr kumimoji="0" lang="fr-FR" sz="1467" b="0" i="0" u="none" strike="noStrike" kern="1200" cap="none" spc="0" normalizeH="0" baseline="0" noProof="0">
                <a:ln>
                  <a:noFill/>
                </a:ln>
                <a:solidFill>
                  <a:prstClr val="black"/>
                </a:solidFill>
                <a:effectLst/>
                <a:uLnTx/>
                <a:uFillTx/>
                <a:latin typeface="Verdana"/>
                <a:ea typeface="Verdana"/>
                <a:cs typeface="Verdana"/>
                <a:sym typeface="Verdana"/>
              </a:rPr>
              <a:t>Plus de projection </a:t>
            </a:r>
            <a:br>
              <a:rPr kumimoji="0" lang="fr-FR" sz="1467" b="0" i="0" u="none" strike="noStrike" kern="1200" cap="none" spc="0" normalizeH="0" baseline="0" noProof="0">
                <a:ln>
                  <a:noFill/>
                </a:ln>
                <a:solidFill>
                  <a:prstClr val="black"/>
                </a:solidFill>
                <a:effectLst/>
                <a:uLnTx/>
                <a:uFillTx/>
                <a:latin typeface="Verdana"/>
                <a:ea typeface="Verdana"/>
                <a:cs typeface="Verdana"/>
                <a:sym typeface="Verdana"/>
              </a:rPr>
            </a:br>
            <a:r>
              <a:rPr kumimoji="0" lang="fr-FR" sz="1467" b="0" i="0" u="none" strike="noStrike" kern="1200" cap="none" spc="0" normalizeH="0" baseline="0" noProof="0">
                <a:ln>
                  <a:noFill/>
                </a:ln>
                <a:solidFill>
                  <a:prstClr val="black"/>
                </a:solidFill>
                <a:effectLst/>
                <a:uLnTx/>
                <a:uFillTx/>
                <a:latin typeface="Verdana"/>
                <a:ea typeface="Verdana"/>
                <a:cs typeface="Verdana"/>
                <a:sym typeface="Verdana"/>
              </a:rPr>
              <a:t>V </a:t>
            </a:r>
            <a:br>
              <a:rPr kumimoji="0" lang="fr-FR" sz="1467" b="0" i="0" u="none" strike="noStrike" kern="1200" cap="none" spc="0" normalizeH="0" baseline="0" noProof="0">
                <a:ln>
                  <a:noFill/>
                </a:ln>
                <a:solidFill>
                  <a:prstClr val="black"/>
                </a:solidFill>
                <a:effectLst/>
                <a:uLnTx/>
                <a:uFillTx/>
                <a:latin typeface="Verdana"/>
                <a:ea typeface="Verdana"/>
                <a:cs typeface="Verdana"/>
                <a:sym typeface="Verdana"/>
              </a:rPr>
            </a:br>
            <a:r>
              <a:rPr kumimoji="0" lang="fr-FR" sz="1467" b="0" i="0" u="none" strike="noStrike" kern="1200" cap="none" spc="0" normalizeH="0" baseline="0" noProof="0">
                <a:ln>
                  <a:noFill/>
                </a:ln>
                <a:solidFill>
                  <a:prstClr val="black"/>
                </a:solidFill>
                <a:effectLst/>
                <a:uLnTx/>
                <a:uFillTx/>
                <a:latin typeface="Verdana"/>
                <a:ea typeface="Verdana"/>
                <a:cs typeface="Verdana"/>
                <a:sym typeface="Verdana"/>
              </a:rPr>
              <a:t>Plus d’erreurs (non détectées)</a:t>
            </a:r>
            <a:endParaRPr kumimoji="0" sz="1467" b="0" i="0" u="none" strike="noStrike" kern="1200" cap="none" spc="0" normalizeH="0" baseline="0" noProof="0">
              <a:ln>
                <a:noFill/>
              </a:ln>
              <a:solidFill>
                <a:prstClr val="black"/>
              </a:solidFill>
              <a:effectLst/>
              <a:uLnTx/>
              <a:uFillTx/>
              <a:latin typeface="Verdana"/>
              <a:ea typeface="Verdana"/>
              <a:cs typeface="Verdana"/>
              <a:sym typeface="Verdana"/>
            </a:endParaRPr>
          </a:p>
        </p:txBody>
      </p:sp>
      <p:sp>
        <p:nvSpPr>
          <p:cNvPr id="1433" name="Google Shape;1433;p192"/>
          <p:cNvSpPr txBox="1"/>
          <p:nvPr/>
        </p:nvSpPr>
        <p:spPr>
          <a:xfrm>
            <a:off x="7132533" y="1345301"/>
            <a:ext cx="4000000" cy="574412"/>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133" b="0" i="0" u="none" strike="noStrike" kern="1200" cap="none" spc="0" normalizeH="0" baseline="0" noProof="0">
                <a:ln>
                  <a:noFill/>
                </a:ln>
                <a:solidFill>
                  <a:prstClr val="black"/>
                </a:solidFill>
                <a:effectLst/>
                <a:uLnTx/>
                <a:uFillTx/>
                <a:latin typeface="Calibri"/>
                <a:ea typeface="Calibri"/>
                <a:cs typeface="Calibri"/>
                <a:sym typeface="Calibri"/>
              </a:rPr>
              <a:t>#remote</a:t>
            </a: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Espace réservé du numéro de diapositive 3">
            <a:extLst>
              <a:ext uri="{FF2B5EF4-FFF2-40B4-BE49-F238E27FC236}">
                <a16:creationId xmlns:a16="http://schemas.microsoft.com/office/drawing/2014/main" id="{D9942726-F2C4-4007-BF64-EAC9FD0C223F}"/>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53</a:t>
            </a:fld>
            <a:endParaRPr lang="fr-FR" altLang="fr-FR">
              <a:latin typeface="Arial" panose="020B0604020202020204" pitchFamily="34" charset="0"/>
            </a:endParaRPr>
          </a:p>
        </p:txBody>
      </p:sp>
    </p:spTree>
    <p:extLst>
      <p:ext uri="{BB962C8B-B14F-4D97-AF65-F5344CB8AC3E}">
        <p14:creationId xmlns:p14="http://schemas.microsoft.com/office/powerpoint/2010/main" val="5112531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0B9A2-C429-46A0-90E1-24403CE3FF2E}"/>
              </a:ext>
            </a:extLst>
          </p:cNvPr>
          <p:cNvSpPr>
            <a:spLocks noGrp="1"/>
          </p:cNvSpPr>
          <p:nvPr>
            <p:ph type="title"/>
          </p:nvPr>
        </p:nvSpPr>
        <p:spPr/>
        <p:txBody>
          <a:bodyPr/>
          <a:lstStyle/>
          <a:p>
            <a:r>
              <a:rPr lang="fr-FR" dirty="0"/>
              <a:t>L’importance de l’attention conjointe</a:t>
            </a:r>
          </a:p>
        </p:txBody>
      </p:sp>
      <p:sp>
        <p:nvSpPr>
          <p:cNvPr id="4" name="Espace réservé du numéro de diapositive 3">
            <a:extLst>
              <a:ext uri="{FF2B5EF4-FFF2-40B4-BE49-F238E27FC236}">
                <a16:creationId xmlns:a16="http://schemas.microsoft.com/office/drawing/2014/main" id="{04A5A098-71F7-4C29-87AB-54CE8B9285B5}"/>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54</a:t>
            </a:fld>
            <a:endParaRPr lang="fr-FR" altLang="fr-FR">
              <a:latin typeface="Arial" panose="020B0604020202020204" pitchFamily="34" charset="0"/>
            </a:endParaRPr>
          </a:p>
        </p:txBody>
      </p:sp>
    </p:spTree>
    <p:extLst>
      <p:ext uri="{BB962C8B-B14F-4D97-AF65-F5344CB8AC3E}">
        <p14:creationId xmlns:p14="http://schemas.microsoft.com/office/powerpoint/2010/main" val="41041135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00DB79-1BF6-4105-ACBA-9724038FC461}"/>
              </a:ext>
            </a:extLst>
          </p:cNvPr>
          <p:cNvSpPr>
            <a:spLocks noGrp="1"/>
          </p:cNvSpPr>
          <p:nvPr>
            <p:ph type="title"/>
          </p:nvPr>
        </p:nvSpPr>
        <p:spPr/>
        <p:txBody>
          <a:bodyPr/>
          <a:lstStyle/>
          <a:p>
            <a:r>
              <a:rPr lang="fr-FR" dirty="0"/>
              <a:t>Motivation | Procrastination</a:t>
            </a:r>
          </a:p>
        </p:txBody>
      </p:sp>
      <p:sp>
        <p:nvSpPr>
          <p:cNvPr id="3" name="Espace réservé du numéro de diapositive 3">
            <a:extLst>
              <a:ext uri="{FF2B5EF4-FFF2-40B4-BE49-F238E27FC236}">
                <a16:creationId xmlns:a16="http://schemas.microsoft.com/office/drawing/2014/main" id="{E33D03B5-F5DF-4A79-A5CC-CEF69F8FEC83}"/>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55</a:t>
            </a:fld>
            <a:endParaRPr lang="fr-FR" altLang="fr-FR">
              <a:latin typeface="Arial" panose="020B0604020202020204" pitchFamily="34" charset="0"/>
            </a:endParaRPr>
          </a:p>
        </p:txBody>
      </p:sp>
    </p:spTree>
    <p:extLst>
      <p:ext uri="{BB962C8B-B14F-4D97-AF65-F5344CB8AC3E}">
        <p14:creationId xmlns:p14="http://schemas.microsoft.com/office/powerpoint/2010/main" val="12102504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E00504D-2C15-406B-8EEA-6C99F5FD6E2B}"/>
              </a:ext>
            </a:extLst>
          </p:cNvPr>
          <p:cNvSpPr/>
          <p:nvPr/>
        </p:nvSpPr>
        <p:spPr>
          <a:xfrm>
            <a:off x="882089" y="2011680"/>
            <a:ext cx="2670048" cy="2538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Roboto"/>
                <a:ea typeface="+mn-ea"/>
                <a:cs typeface="+mn-cs"/>
              </a:rPr>
              <a:t>Intention</a:t>
            </a:r>
          </a:p>
        </p:txBody>
      </p:sp>
      <p:sp>
        <p:nvSpPr>
          <p:cNvPr id="5" name="Oval 4">
            <a:extLst>
              <a:ext uri="{FF2B5EF4-FFF2-40B4-BE49-F238E27FC236}">
                <a16:creationId xmlns:a16="http://schemas.microsoft.com/office/drawing/2014/main" id="{F43BE837-93BF-4E9B-A150-EE0D8BCA03D3}"/>
              </a:ext>
            </a:extLst>
          </p:cNvPr>
          <p:cNvSpPr/>
          <p:nvPr/>
        </p:nvSpPr>
        <p:spPr>
          <a:xfrm>
            <a:off x="8639863" y="2011680"/>
            <a:ext cx="2670048" cy="253837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Roboto"/>
                <a:ea typeface="+mn-ea"/>
                <a:cs typeface="+mn-cs"/>
              </a:rPr>
              <a:t>Action</a:t>
            </a:r>
          </a:p>
        </p:txBody>
      </p:sp>
      <p:sp>
        <p:nvSpPr>
          <p:cNvPr id="15" name="Arrow: Right 14">
            <a:extLst>
              <a:ext uri="{FF2B5EF4-FFF2-40B4-BE49-F238E27FC236}">
                <a16:creationId xmlns:a16="http://schemas.microsoft.com/office/drawing/2014/main" id="{4892B57A-D628-4B8F-BCDE-CA90ACD69817}"/>
              </a:ext>
            </a:extLst>
          </p:cNvPr>
          <p:cNvSpPr/>
          <p:nvPr/>
        </p:nvSpPr>
        <p:spPr>
          <a:xfrm>
            <a:off x="4237939" y="2905963"/>
            <a:ext cx="3716122" cy="749808"/>
          </a:xfrm>
          <a:prstGeom prst="rightArrow">
            <a:avLst/>
          </a:prstGeom>
          <a:gradFill flip="none" rotWithShape="1">
            <a:gsLst>
              <a:gs pos="0">
                <a:schemeClr val="accent1"/>
              </a:gs>
              <a:gs pos="100000">
                <a:schemeClr val="accent2"/>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3D4224D1-EB47-4233-A79A-871C2FA83235}"/>
              </a:ext>
            </a:extLst>
          </p:cNvPr>
          <p:cNvSpPr txBox="1"/>
          <p:nvPr/>
        </p:nvSpPr>
        <p:spPr>
          <a:xfrm>
            <a:off x="5529072" y="4242277"/>
            <a:ext cx="113385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400" b="0" i="0" u="none" strike="noStrike" kern="1200" cap="none" spc="0" normalizeH="0" baseline="0" noProof="0" dirty="0">
                <a:ln>
                  <a:noFill/>
                </a:ln>
                <a:solidFill>
                  <a:prstClr val="black"/>
                </a:solidFill>
                <a:effectLst/>
                <a:uLnTx/>
                <a:uFillTx/>
                <a:latin typeface="Roboto"/>
                <a:ea typeface="+mn-ea"/>
                <a:cs typeface="+mn-cs"/>
              </a:rPr>
              <a:t>Gap</a:t>
            </a:r>
          </a:p>
        </p:txBody>
      </p:sp>
      <p:sp>
        <p:nvSpPr>
          <p:cNvPr id="6" name="Espace réservé du numéro de diapositive 3">
            <a:extLst>
              <a:ext uri="{FF2B5EF4-FFF2-40B4-BE49-F238E27FC236}">
                <a16:creationId xmlns:a16="http://schemas.microsoft.com/office/drawing/2014/main" id="{505A9035-A2B1-4E22-A410-31B09352B149}"/>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56</a:t>
            </a:fld>
            <a:endParaRPr lang="fr-FR" altLang="fr-FR">
              <a:latin typeface="Arial" panose="020B0604020202020204" pitchFamily="34" charset="0"/>
            </a:endParaRPr>
          </a:p>
        </p:txBody>
      </p:sp>
    </p:spTree>
    <p:extLst>
      <p:ext uri="{BB962C8B-B14F-4D97-AF65-F5344CB8AC3E}">
        <p14:creationId xmlns:p14="http://schemas.microsoft.com/office/powerpoint/2010/main" val="31122078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073D3-7484-442B-BCA6-30B83D86055E}"/>
              </a:ext>
            </a:extLst>
          </p:cNvPr>
          <p:cNvSpPr>
            <a:spLocks noGrp="1"/>
          </p:cNvSpPr>
          <p:nvPr>
            <p:ph type="title"/>
          </p:nvPr>
        </p:nvSpPr>
        <p:spPr>
          <a:xfrm>
            <a:off x="104931" y="2766218"/>
            <a:ext cx="11982138" cy="1325563"/>
          </a:xfrm>
        </p:spPr>
        <p:txBody>
          <a:bodyPr/>
          <a:lstStyle/>
          <a:p>
            <a:r>
              <a:rPr lang="fr-FR" dirty="0"/>
              <a:t>Prix d’initiation | Prix de maintien | Récompense</a:t>
            </a:r>
          </a:p>
        </p:txBody>
      </p:sp>
      <p:sp>
        <p:nvSpPr>
          <p:cNvPr id="3" name="Espace réservé du numéro de diapositive 3">
            <a:extLst>
              <a:ext uri="{FF2B5EF4-FFF2-40B4-BE49-F238E27FC236}">
                <a16:creationId xmlns:a16="http://schemas.microsoft.com/office/drawing/2014/main" id="{D3FAFF01-B57B-4354-8737-00C77B8984E9}"/>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57</a:t>
            </a:fld>
            <a:endParaRPr lang="fr-FR" altLang="fr-FR">
              <a:latin typeface="Arial" panose="020B0604020202020204" pitchFamily="34" charset="0"/>
            </a:endParaRPr>
          </a:p>
        </p:txBody>
      </p:sp>
    </p:spTree>
    <p:extLst>
      <p:ext uri="{BB962C8B-B14F-4D97-AF65-F5344CB8AC3E}">
        <p14:creationId xmlns:p14="http://schemas.microsoft.com/office/powerpoint/2010/main" val="4991612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073D3-7484-442B-BCA6-30B83D86055E}"/>
              </a:ext>
            </a:extLst>
          </p:cNvPr>
          <p:cNvSpPr>
            <a:spLocks noGrp="1"/>
          </p:cNvSpPr>
          <p:nvPr>
            <p:ph type="title"/>
          </p:nvPr>
        </p:nvSpPr>
        <p:spPr>
          <a:xfrm>
            <a:off x="104931" y="2766218"/>
            <a:ext cx="11982138" cy="1325563"/>
          </a:xfrm>
        </p:spPr>
        <p:txBody>
          <a:bodyPr/>
          <a:lstStyle/>
          <a:p>
            <a:r>
              <a:rPr lang="fr-FR" dirty="0"/>
              <a:t>Prix d’initiation | Prix de maintien | Récompense</a:t>
            </a:r>
          </a:p>
        </p:txBody>
      </p:sp>
      <p:sp>
        <p:nvSpPr>
          <p:cNvPr id="3" name="TextBox 2">
            <a:extLst>
              <a:ext uri="{FF2B5EF4-FFF2-40B4-BE49-F238E27FC236}">
                <a16:creationId xmlns:a16="http://schemas.microsoft.com/office/drawing/2014/main" id="{E360A503-A411-41BF-9C5A-E043F1430113}"/>
              </a:ext>
            </a:extLst>
          </p:cNvPr>
          <p:cNvSpPr txBox="1"/>
          <p:nvPr/>
        </p:nvSpPr>
        <p:spPr>
          <a:xfrm rot="19634754">
            <a:off x="1743287" y="2744973"/>
            <a:ext cx="895616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400" b="0" i="0" u="none" strike="noStrike" kern="1200" cap="none" spc="0" normalizeH="0" baseline="0" noProof="0" dirty="0">
                <a:ln>
                  <a:noFill/>
                </a:ln>
                <a:solidFill>
                  <a:srgbClr val="4472C4"/>
                </a:solidFill>
                <a:effectLst/>
                <a:uLnTx/>
                <a:uFillTx/>
                <a:latin typeface="Roboto" panose="02000000000000000000" pitchFamily="2" charset="0"/>
                <a:ea typeface="Roboto" panose="02000000000000000000" pitchFamily="2" charset="0"/>
                <a:cs typeface="+mn-cs"/>
              </a:rPr>
              <a:t>DIMENSION SOCIALE</a:t>
            </a:r>
          </a:p>
        </p:txBody>
      </p:sp>
      <p:sp>
        <p:nvSpPr>
          <p:cNvPr id="4" name="Espace réservé du numéro de diapositive 3">
            <a:extLst>
              <a:ext uri="{FF2B5EF4-FFF2-40B4-BE49-F238E27FC236}">
                <a16:creationId xmlns:a16="http://schemas.microsoft.com/office/drawing/2014/main" id="{71849DA0-F2EA-40F7-A4EB-355A5B809459}"/>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58</a:t>
            </a:fld>
            <a:endParaRPr lang="fr-FR" altLang="fr-FR">
              <a:latin typeface="Arial" panose="020B0604020202020204" pitchFamily="34" charset="0"/>
            </a:endParaRPr>
          </a:p>
        </p:txBody>
      </p:sp>
    </p:spTree>
    <p:extLst>
      <p:ext uri="{BB962C8B-B14F-4D97-AF65-F5344CB8AC3E}">
        <p14:creationId xmlns:p14="http://schemas.microsoft.com/office/powerpoint/2010/main" val="25393958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488E7-94D2-4031-93A7-99A940BE243A}"/>
              </a:ext>
            </a:extLst>
          </p:cNvPr>
          <p:cNvSpPr>
            <a:spLocks noGrp="1"/>
          </p:cNvSpPr>
          <p:nvPr>
            <p:ph type="title"/>
          </p:nvPr>
        </p:nvSpPr>
        <p:spPr/>
        <p:txBody>
          <a:bodyPr/>
          <a:lstStyle/>
          <a:p>
            <a:r>
              <a:rPr lang="fr-FR" dirty="0"/>
              <a:t>Pouvoir collaborer sur de l’imaginaire</a:t>
            </a:r>
          </a:p>
        </p:txBody>
      </p:sp>
      <p:sp>
        <p:nvSpPr>
          <p:cNvPr id="3" name="Espace réservé du numéro de diapositive 3">
            <a:extLst>
              <a:ext uri="{FF2B5EF4-FFF2-40B4-BE49-F238E27FC236}">
                <a16:creationId xmlns:a16="http://schemas.microsoft.com/office/drawing/2014/main" id="{A70F849E-F959-411E-87CB-D3EB41C47AED}"/>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59</a:t>
            </a:fld>
            <a:endParaRPr lang="fr-FR" altLang="fr-FR">
              <a:latin typeface="Arial" panose="020B0604020202020204" pitchFamily="34" charset="0"/>
            </a:endParaRPr>
          </a:p>
        </p:txBody>
      </p:sp>
    </p:spTree>
    <p:extLst>
      <p:ext uri="{BB962C8B-B14F-4D97-AF65-F5344CB8AC3E}">
        <p14:creationId xmlns:p14="http://schemas.microsoft.com/office/powerpoint/2010/main" val="2448834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08F66581-F495-4FB5-96E5-9E5F70E319DF}"/>
              </a:ext>
            </a:extLst>
          </p:cNvPr>
          <p:cNvPicPr>
            <a:picLocks noChangeAspect="1"/>
          </p:cNvPicPr>
          <p:nvPr/>
        </p:nvPicPr>
        <p:blipFill>
          <a:blip r:embed="rId2"/>
          <a:stretch>
            <a:fillRect/>
          </a:stretch>
        </p:blipFill>
        <p:spPr>
          <a:xfrm>
            <a:off x="888455" y="0"/>
            <a:ext cx="11190339" cy="6858000"/>
          </a:xfrm>
          <a:prstGeom prst="rect">
            <a:avLst/>
          </a:prstGeom>
        </p:spPr>
      </p:pic>
      <p:sp>
        <p:nvSpPr>
          <p:cNvPr id="11" name="Espace réservé du numéro de diapositive 3">
            <a:extLst>
              <a:ext uri="{FF2B5EF4-FFF2-40B4-BE49-F238E27FC236}">
                <a16:creationId xmlns:a16="http://schemas.microsoft.com/office/drawing/2014/main" id="{E95CC888-AF04-4953-9D6C-3039C9737274}"/>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6</a:t>
            </a:fld>
            <a:endParaRPr lang="fr-FR" altLang="fr-FR">
              <a:latin typeface="Arial" panose="020B0604020202020204" pitchFamily="34" charset="0"/>
            </a:endParaRPr>
          </a:p>
        </p:txBody>
      </p:sp>
    </p:spTree>
    <p:extLst>
      <p:ext uri="{BB962C8B-B14F-4D97-AF65-F5344CB8AC3E}">
        <p14:creationId xmlns:p14="http://schemas.microsoft.com/office/powerpoint/2010/main" val="3018149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C7D40B78-BE35-4916-997C-3EA3E8B07BF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35262" y="68263"/>
            <a:ext cx="6721475" cy="6721475"/>
          </a:xfrm>
          <a:prstGeom prst="rect">
            <a:avLst/>
          </a:prstGeom>
          <a:noFill/>
        </p:spPr>
      </p:pic>
      <p:sp>
        <p:nvSpPr>
          <p:cNvPr id="4" name="Espace réservé du numéro de diapositive 3">
            <a:extLst>
              <a:ext uri="{FF2B5EF4-FFF2-40B4-BE49-F238E27FC236}">
                <a16:creationId xmlns:a16="http://schemas.microsoft.com/office/drawing/2014/main" id="{8B8F32B9-3B23-4D96-A446-F5E71EDC0C89}"/>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60</a:t>
            </a:fld>
            <a:endParaRPr lang="fr-FR" altLang="fr-FR">
              <a:latin typeface="Arial" panose="020B0604020202020204" pitchFamily="34" charset="0"/>
            </a:endParaRPr>
          </a:p>
        </p:txBody>
      </p:sp>
    </p:spTree>
    <p:extLst>
      <p:ext uri="{BB962C8B-B14F-4D97-AF65-F5344CB8AC3E}">
        <p14:creationId xmlns:p14="http://schemas.microsoft.com/office/powerpoint/2010/main" val="27016768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0392"/>
            <a:ext cx="12192000" cy="6677215"/>
          </a:xfrm>
          <a:prstGeom prst="rect">
            <a:avLst/>
          </a:prstGeom>
        </p:spPr>
      </p:pic>
      <p:sp>
        <p:nvSpPr>
          <p:cNvPr id="3" name="Espace réservé du numéro de diapositive 3">
            <a:extLst>
              <a:ext uri="{FF2B5EF4-FFF2-40B4-BE49-F238E27FC236}">
                <a16:creationId xmlns:a16="http://schemas.microsoft.com/office/drawing/2014/main" id="{03771982-5117-42FA-9E5B-78F7F22AD212}"/>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61</a:t>
            </a:fld>
            <a:endParaRPr lang="fr-FR" altLang="fr-FR">
              <a:latin typeface="Arial" panose="020B0604020202020204" pitchFamily="34" charset="0"/>
            </a:endParaRPr>
          </a:p>
        </p:txBody>
      </p:sp>
    </p:spTree>
    <p:extLst>
      <p:ext uri="{BB962C8B-B14F-4D97-AF65-F5344CB8AC3E}">
        <p14:creationId xmlns:p14="http://schemas.microsoft.com/office/powerpoint/2010/main" val="22285685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A539F-34D7-484B-81C1-7202E2607C2F}"/>
              </a:ext>
            </a:extLst>
          </p:cNvPr>
          <p:cNvSpPr>
            <a:spLocks noGrp="1"/>
          </p:cNvSpPr>
          <p:nvPr>
            <p:ph type="title"/>
          </p:nvPr>
        </p:nvSpPr>
        <p:spPr>
          <a:xfrm>
            <a:off x="-96982" y="3071018"/>
            <a:ext cx="12385964" cy="1325563"/>
          </a:xfrm>
        </p:spPr>
        <p:txBody>
          <a:bodyPr>
            <a:normAutofit fontScale="90000"/>
          </a:bodyPr>
          <a:lstStyle/>
          <a:p>
            <a:pPr algn="ctr"/>
            <a:r>
              <a:rPr lang="fr-FR" sz="3300" dirty="0"/>
              <a:t>Partager des espaces | Expliciter | L’importance des « temps morts</a:t>
            </a:r>
            <a:br>
              <a:rPr lang="fr-FR" dirty="0"/>
            </a:br>
            <a:endParaRPr lang="fr-FR" dirty="0"/>
          </a:p>
        </p:txBody>
      </p:sp>
      <p:sp>
        <p:nvSpPr>
          <p:cNvPr id="3" name="Espace réservé du numéro de diapositive 3">
            <a:extLst>
              <a:ext uri="{FF2B5EF4-FFF2-40B4-BE49-F238E27FC236}">
                <a16:creationId xmlns:a16="http://schemas.microsoft.com/office/drawing/2014/main" id="{377DDB95-384A-4E99-9323-85C14F34C7FE}"/>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62</a:t>
            </a:fld>
            <a:endParaRPr lang="fr-FR" altLang="fr-FR">
              <a:latin typeface="Arial" panose="020B0604020202020204" pitchFamily="34" charset="0"/>
            </a:endParaRPr>
          </a:p>
        </p:txBody>
      </p:sp>
    </p:spTree>
    <p:extLst>
      <p:ext uri="{BB962C8B-B14F-4D97-AF65-F5344CB8AC3E}">
        <p14:creationId xmlns:p14="http://schemas.microsoft.com/office/powerpoint/2010/main" val="17043267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3">
            <a:extLst>
              <a:ext uri="{FF2B5EF4-FFF2-40B4-BE49-F238E27FC236}">
                <a16:creationId xmlns:a16="http://schemas.microsoft.com/office/drawing/2014/main" id="{D32453E6-3805-4534-9F3E-20D26AABE05B}"/>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32B396D-0A95-42DB-83DE-6FD0C17DBE56}" type="slidenum">
              <a:rPr kumimoji="0" lang="fr-FR" altLang="fr-FR" sz="1200" b="0" i="0" u="none" strike="noStrike" kern="1200" cap="none" spc="0" normalizeH="0" baseline="0" noProof="0" smtClean="0">
                <a:ln>
                  <a:noFill/>
                </a:ln>
                <a:solidFill>
                  <a:srgbClr val="1F3A60">
                    <a:tint val="75000"/>
                  </a:srgb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fr-FR" altLang="fr-FR" sz="1200" b="0" i="0" u="none" strike="noStrike" kern="1200" cap="none" spc="0" normalizeH="0" baseline="0" noProof="0">
              <a:ln>
                <a:noFill/>
              </a:ln>
              <a:solidFill>
                <a:srgbClr val="1F3A60">
                  <a:tint val="75000"/>
                </a:srgbClr>
              </a:solidFill>
              <a:effectLst/>
              <a:uLnTx/>
              <a:uFillTx/>
              <a:latin typeface="Arial" panose="020B0604020202020204" pitchFamily="34" charset="0"/>
              <a:ea typeface="+mn-ea"/>
              <a:cs typeface="+mn-cs"/>
            </a:endParaRPr>
          </a:p>
        </p:txBody>
      </p:sp>
      <p:sp>
        <p:nvSpPr>
          <p:cNvPr id="17" name="Titre 1">
            <a:extLst>
              <a:ext uri="{FF2B5EF4-FFF2-40B4-BE49-F238E27FC236}">
                <a16:creationId xmlns:a16="http://schemas.microsoft.com/office/drawing/2014/main" id="{13055181-F6FA-42C7-BD9C-1AC221344F72}"/>
              </a:ext>
            </a:extLst>
          </p:cNvPr>
          <p:cNvSpPr>
            <a:spLocks noGrp="1"/>
          </p:cNvSpPr>
          <p:nvPr>
            <p:ph type="title"/>
          </p:nvPr>
        </p:nvSpPr>
        <p:spPr>
          <a:xfrm>
            <a:off x="0" y="274637"/>
            <a:ext cx="6096000" cy="1355379"/>
          </a:xfrm>
        </p:spPr>
        <p:txBody>
          <a:bodyPr>
            <a:normAutofit/>
          </a:bodyPr>
          <a:lstStyle/>
          <a:p>
            <a:r>
              <a:rPr lang="fr-FR" dirty="0">
                <a:solidFill>
                  <a:schemeClr val="bg1"/>
                </a:solidFill>
                <a:latin typeface="Arial"/>
                <a:cs typeface="Arial"/>
              </a:rPr>
              <a:t>Questions – Réactions – Partages &gt; 15h15</a:t>
            </a:r>
            <a:endParaRPr lang="fr-FR" dirty="0">
              <a:solidFill>
                <a:schemeClr val="bg1"/>
              </a:solidFill>
            </a:endParaRPr>
          </a:p>
        </p:txBody>
      </p:sp>
      <p:pic>
        <p:nvPicPr>
          <p:cNvPr id="6" name="Image 5">
            <a:extLst>
              <a:ext uri="{FF2B5EF4-FFF2-40B4-BE49-F238E27FC236}">
                <a16:creationId xmlns:a16="http://schemas.microsoft.com/office/drawing/2014/main" id="{613E8970-A76B-433F-9AB2-ACF34D5F0724}"/>
              </a:ext>
            </a:extLst>
          </p:cNvPr>
          <p:cNvPicPr>
            <a:picLocks noChangeAspect="1"/>
          </p:cNvPicPr>
          <p:nvPr/>
        </p:nvPicPr>
        <p:blipFill>
          <a:blip r:embed="rId2"/>
          <a:stretch>
            <a:fillRect/>
          </a:stretch>
        </p:blipFill>
        <p:spPr>
          <a:xfrm>
            <a:off x="7460451" y="79514"/>
            <a:ext cx="4655140" cy="6589643"/>
          </a:xfrm>
          <a:prstGeom prst="rect">
            <a:avLst/>
          </a:prstGeom>
        </p:spPr>
      </p:pic>
      <p:grpSp>
        <p:nvGrpSpPr>
          <p:cNvPr id="7" name="Google Shape;1196;p169">
            <a:extLst>
              <a:ext uri="{FF2B5EF4-FFF2-40B4-BE49-F238E27FC236}">
                <a16:creationId xmlns:a16="http://schemas.microsoft.com/office/drawing/2014/main" id="{79673461-593C-4A89-8D4B-BCB586E416A6}"/>
              </a:ext>
            </a:extLst>
          </p:cNvPr>
          <p:cNvGrpSpPr/>
          <p:nvPr/>
        </p:nvGrpSpPr>
        <p:grpSpPr>
          <a:xfrm>
            <a:off x="3538664" y="2280546"/>
            <a:ext cx="3726840" cy="4283766"/>
            <a:chOff x="3236544" y="83068"/>
            <a:chExt cx="5797894" cy="6557611"/>
          </a:xfrm>
        </p:grpSpPr>
        <p:pic>
          <p:nvPicPr>
            <p:cNvPr id="8" name="Google Shape;1197;p169">
              <a:extLst>
                <a:ext uri="{FF2B5EF4-FFF2-40B4-BE49-F238E27FC236}">
                  <a16:creationId xmlns:a16="http://schemas.microsoft.com/office/drawing/2014/main" id="{02315165-5AA2-49EC-B1A2-FC382E183148}"/>
                </a:ext>
              </a:extLst>
            </p:cNvPr>
            <p:cNvPicPr preferRelativeResize="0"/>
            <p:nvPr/>
          </p:nvPicPr>
          <p:blipFill rotWithShape="1">
            <a:blip r:embed="rId3">
              <a:alphaModFix/>
            </a:blip>
            <a:srcRect/>
            <a:stretch/>
          </p:blipFill>
          <p:spPr>
            <a:xfrm>
              <a:off x="3236544" y="83068"/>
              <a:ext cx="5735519" cy="6557611"/>
            </a:xfrm>
            <a:prstGeom prst="rect">
              <a:avLst/>
            </a:prstGeom>
            <a:noFill/>
            <a:ln>
              <a:noFill/>
            </a:ln>
          </p:spPr>
        </p:pic>
        <p:sp>
          <p:nvSpPr>
            <p:cNvPr id="9" name="Google Shape;1198;p169">
              <a:extLst>
                <a:ext uri="{FF2B5EF4-FFF2-40B4-BE49-F238E27FC236}">
                  <a16:creationId xmlns:a16="http://schemas.microsoft.com/office/drawing/2014/main" id="{EADE3111-EC63-4556-9360-67C3441D101E}"/>
                </a:ext>
              </a:extLst>
            </p:cNvPr>
            <p:cNvSpPr/>
            <p:nvPr/>
          </p:nvSpPr>
          <p:spPr>
            <a:xfrm>
              <a:off x="5455138" y="1690688"/>
              <a:ext cx="3579300" cy="1833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27818263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a:extLst>
              <a:ext uri="{FF2B5EF4-FFF2-40B4-BE49-F238E27FC236}">
                <a16:creationId xmlns:a16="http://schemas.microsoft.com/office/drawing/2014/main" id="{BB76395A-C44B-4980-B368-F3BD44480002}"/>
              </a:ext>
            </a:extLst>
          </p:cNvPr>
          <p:cNvSpPr>
            <a:spLocks noGrp="1"/>
          </p:cNvSpPr>
          <p:nvPr>
            <p:ph idx="1"/>
          </p:nvPr>
        </p:nvSpPr>
        <p:spPr>
          <a:xfrm>
            <a:off x="5663381" y="1638300"/>
            <a:ext cx="6500821" cy="4630919"/>
          </a:xfrm>
        </p:spPr>
        <p:txBody>
          <a:bodyPr>
            <a:noAutofit/>
          </a:bodyPr>
          <a:lstStyle/>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14h00 : 	Accueil, programme</a:t>
            </a:r>
          </a:p>
          <a:p>
            <a:pPr marL="1169988" indent="-1169988">
              <a:spcBef>
                <a:spcPts val="0"/>
              </a:spcBef>
              <a:spcAft>
                <a:spcPts val="600"/>
              </a:spcAft>
            </a:pPr>
            <a:r>
              <a:rPr lang="fr-FR" sz="2400" b="1" dirty="0">
                <a:solidFill>
                  <a:srgbClr val="0070C0"/>
                </a:solidFill>
                <a:latin typeface="Arial" panose="020B0604020202020204" pitchFamily="34" charset="0"/>
                <a:cs typeface="Arial" panose="020B0604020202020204" pitchFamily="34" charset="0"/>
              </a:rPr>
              <a:t>14h05 : Partageons sur Klaxoon</a:t>
            </a:r>
          </a:p>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14h10 : La facilitation à ÉS (</a:t>
            </a:r>
            <a:r>
              <a:rPr lang="fr-FR" sz="2400" b="1" dirty="0" err="1">
                <a:solidFill>
                  <a:srgbClr val="002060"/>
                </a:solidFill>
                <a:latin typeface="Arial" panose="020B0604020202020204" pitchFamily="34" charset="0"/>
                <a:cs typeface="Arial" panose="020B0604020202020204" pitchFamily="34" charset="0"/>
              </a:rPr>
              <a:t>B.Bloch</a:t>
            </a:r>
            <a:r>
              <a:rPr lang="fr-FR" sz="2400" b="1" dirty="0">
                <a:solidFill>
                  <a:srgbClr val="002060"/>
                </a:solidFill>
                <a:latin typeface="Arial" panose="020B0604020202020204" pitchFamily="34" charset="0"/>
                <a:cs typeface="Arial" panose="020B0604020202020204" pitchFamily="34" charset="0"/>
              </a:rPr>
              <a:t>)</a:t>
            </a:r>
          </a:p>
          <a:p>
            <a:pPr marL="1169988" indent="-1169988">
              <a:spcBef>
                <a:spcPts val="0"/>
              </a:spcBef>
              <a:spcAft>
                <a:spcPts val="600"/>
              </a:spcAft>
            </a:pPr>
            <a:r>
              <a:rPr lang="fr-FR" sz="2400" b="1" dirty="0">
                <a:solidFill>
                  <a:srgbClr val="0070C0"/>
                </a:solidFill>
                <a:latin typeface="Arial" panose="020B0604020202020204" pitchFamily="34" charset="0"/>
                <a:cs typeface="Arial" panose="020B0604020202020204" pitchFamily="34" charset="0"/>
              </a:rPr>
              <a:t>14h20 : Les </a:t>
            </a:r>
            <a:r>
              <a:rPr lang="fr-FR" sz="2400" b="1" dirty="0" err="1">
                <a:solidFill>
                  <a:srgbClr val="0070C0"/>
                </a:solidFill>
                <a:latin typeface="Arial" panose="020B0604020202020204" pitchFamily="34" charset="0"/>
                <a:cs typeface="Arial" panose="020B0604020202020204" pitchFamily="34" charset="0"/>
              </a:rPr>
              <a:t>faciliteurs</a:t>
            </a:r>
            <a:r>
              <a:rPr lang="fr-FR" sz="2400" b="1" dirty="0">
                <a:solidFill>
                  <a:srgbClr val="0070C0"/>
                </a:solidFill>
                <a:latin typeface="Arial" panose="020B0604020202020204" pitchFamily="34" charset="0"/>
                <a:cs typeface="Arial" panose="020B0604020202020204" pitchFamily="34" charset="0"/>
              </a:rPr>
              <a:t> Orange Nord-Est </a:t>
            </a:r>
            <a:br>
              <a:rPr lang="fr-FR" sz="2400" b="1" dirty="0">
                <a:solidFill>
                  <a:srgbClr val="0070C0"/>
                </a:solidFill>
                <a:latin typeface="Arial" panose="020B0604020202020204" pitchFamily="34" charset="0"/>
                <a:cs typeface="Arial" panose="020B0604020202020204" pitchFamily="34" charset="0"/>
              </a:rPr>
            </a:br>
            <a:r>
              <a:rPr lang="fr-FR" sz="2400" b="1" dirty="0">
                <a:solidFill>
                  <a:srgbClr val="0070C0"/>
                </a:solidFill>
                <a:latin typeface="Arial" panose="020B0604020202020204" pitchFamily="34" charset="0"/>
                <a:cs typeface="Arial" panose="020B0604020202020204" pitchFamily="34" charset="0"/>
              </a:rPr>
              <a:t>(Christian Bollaert)</a:t>
            </a:r>
          </a:p>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14h45 : La communication sociale et l’attention conjointe à l’heure du télétravail (Albert Moukheiber)</a:t>
            </a:r>
          </a:p>
          <a:p>
            <a:pPr marL="1169988" indent="-1169988">
              <a:spcBef>
                <a:spcPts val="0"/>
              </a:spcBef>
              <a:spcAft>
                <a:spcPts val="600"/>
              </a:spcAft>
            </a:pPr>
            <a:r>
              <a:rPr lang="fr-FR" sz="2400" b="1" dirty="0">
                <a:solidFill>
                  <a:srgbClr val="0070C0"/>
                </a:solidFill>
                <a:highlight>
                  <a:srgbClr val="FFFF00"/>
                </a:highlight>
                <a:latin typeface="Arial" panose="020B0604020202020204" pitchFamily="34" charset="0"/>
                <a:cs typeface="Arial" panose="020B0604020202020204" pitchFamily="34" charset="0"/>
              </a:rPr>
              <a:t>15h15 : Webographie, Klaxoon et check out</a:t>
            </a:r>
          </a:p>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15h30 : Fin</a:t>
            </a:r>
          </a:p>
        </p:txBody>
      </p:sp>
      <p:sp>
        <p:nvSpPr>
          <p:cNvPr id="14" name="Espace réservé du numéro de diapositive 3">
            <a:extLst>
              <a:ext uri="{FF2B5EF4-FFF2-40B4-BE49-F238E27FC236}">
                <a16:creationId xmlns:a16="http://schemas.microsoft.com/office/drawing/2014/main" id="{D32453E6-3805-4534-9F3E-20D26AABE05B}"/>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32B396D-0A95-42DB-83DE-6FD0C17DBE56}" type="slidenum">
              <a:rPr kumimoji="0" lang="fr-FR" altLang="fr-FR" sz="1200" b="0" i="0" u="none" strike="noStrike" kern="1200" cap="none" spc="0" normalizeH="0" baseline="0" noProof="0" smtClean="0">
                <a:ln>
                  <a:noFill/>
                </a:ln>
                <a:solidFill>
                  <a:srgbClr val="1F3A60">
                    <a:tint val="75000"/>
                  </a:srgb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fr-FR" altLang="fr-FR" sz="1200" b="0" i="0" u="none" strike="noStrike" kern="1200" cap="none" spc="0" normalizeH="0" baseline="0" noProof="0">
              <a:ln>
                <a:noFill/>
              </a:ln>
              <a:solidFill>
                <a:srgbClr val="1F3A60">
                  <a:tint val="75000"/>
                </a:srgbClr>
              </a:solidFill>
              <a:effectLst/>
              <a:uLnTx/>
              <a:uFillTx/>
              <a:latin typeface="Arial" panose="020B0604020202020204" pitchFamily="34" charset="0"/>
              <a:ea typeface="+mn-ea"/>
              <a:cs typeface="+mn-cs"/>
            </a:endParaRPr>
          </a:p>
        </p:txBody>
      </p:sp>
      <p:sp>
        <p:nvSpPr>
          <p:cNvPr id="17" name="Titre 1">
            <a:extLst>
              <a:ext uri="{FF2B5EF4-FFF2-40B4-BE49-F238E27FC236}">
                <a16:creationId xmlns:a16="http://schemas.microsoft.com/office/drawing/2014/main" id="{13055181-F6FA-42C7-BD9C-1AC221344F72}"/>
              </a:ext>
            </a:extLst>
          </p:cNvPr>
          <p:cNvSpPr>
            <a:spLocks noGrp="1"/>
          </p:cNvSpPr>
          <p:nvPr>
            <p:ph type="title"/>
          </p:nvPr>
        </p:nvSpPr>
        <p:spPr>
          <a:xfrm>
            <a:off x="0" y="274638"/>
            <a:ext cx="12192000" cy="590750"/>
          </a:xfrm>
        </p:spPr>
        <p:txBody>
          <a:bodyPr>
            <a:normAutofit fontScale="90000"/>
          </a:bodyPr>
          <a:lstStyle/>
          <a:p>
            <a:r>
              <a:rPr lang="fr-FR">
                <a:solidFill>
                  <a:schemeClr val="bg1"/>
                </a:solidFill>
                <a:latin typeface="Arial"/>
                <a:cs typeface="Arial"/>
              </a:rPr>
              <a:t>Au programme</a:t>
            </a:r>
            <a:endParaRPr lang="fr-FR">
              <a:solidFill>
                <a:schemeClr val="bg1"/>
              </a:solidFill>
            </a:endParaRPr>
          </a:p>
        </p:txBody>
      </p:sp>
      <p:pic>
        <p:nvPicPr>
          <p:cNvPr id="8" name="Picture 4" descr="Lego, Chantier De Construction, Réplique">
            <a:extLst>
              <a:ext uri="{FF2B5EF4-FFF2-40B4-BE49-F238E27FC236}">
                <a16:creationId xmlns:a16="http://schemas.microsoft.com/office/drawing/2014/main" id="{2CEA09FA-FC98-49B9-97AE-575E5CB3CC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31"/>
          <a:stretch/>
        </p:blipFill>
        <p:spPr bwMode="auto">
          <a:xfrm flipH="1">
            <a:off x="147899" y="1638300"/>
            <a:ext cx="5446655" cy="4173557"/>
          </a:xfrm>
          <a:prstGeom prst="rect">
            <a:avLst/>
          </a:prstGeom>
          <a:noFill/>
          <a:extLst>
            <a:ext uri="{909E8E84-426E-40DD-AFC4-6F175D3DCCD1}">
              <a14:hiddenFill xmlns:a14="http://schemas.microsoft.com/office/drawing/2010/main">
                <a:solidFill>
                  <a:srgbClr val="FFFFFF"/>
                </a:solidFill>
              </a14:hiddenFill>
            </a:ext>
          </a:extLst>
        </p:spPr>
      </p:pic>
      <p:sp>
        <p:nvSpPr>
          <p:cNvPr id="6" name="Titre 1">
            <a:extLst>
              <a:ext uri="{FF2B5EF4-FFF2-40B4-BE49-F238E27FC236}">
                <a16:creationId xmlns:a16="http://schemas.microsoft.com/office/drawing/2014/main" id="{752E76CA-0C13-41AB-944F-8D9258042DB6}"/>
              </a:ext>
            </a:extLst>
          </p:cNvPr>
          <p:cNvSpPr txBox="1">
            <a:spLocks/>
          </p:cNvSpPr>
          <p:nvPr/>
        </p:nvSpPr>
        <p:spPr>
          <a:xfrm>
            <a:off x="136373" y="1651828"/>
            <a:ext cx="5446655" cy="678417"/>
          </a:xfrm>
          <a:prstGeom prst="rect">
            <a:avLst/>
          </a:prstGeom>
          <a:solidFill>
            <a:srgbClr val="C00000"/>
          </a:solidFill>
        </p:spPr>
        <p:txBody>
          <a:bodyPr vert="horz" lIns="91440" tIns="45720" rIns="91440" bIns="45720" rtlCol="0" anchor="ctr">
            <a:normAutofit fontScale="97500" lnSpcReduction="10000"/>
          </a:bodyPr>
          <a:lstStyle>
            <a:lvl1pPr>
              <a:spcBef>
                <a:spcPct val="0"/>
              </a:spcBef>
              <a:buNone/>
              <a:defRPr sz="2700">
                <a:solidFill>
                  <a:schemeClr val="bg1"/>
                </a:solidFill>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2700" b="0" i="0" u="none" strike="noStrike" kern="1200" cap="none" spc="0" normalizeH="0" baseline="0" noProof="0" dirty="0">
                <a:ln>
                  <a:noFill/>
                </a:ln>
                <a:solidFill>
                  <a:srgbClr val="FFFFFF"/>
                </a:solidFill>
                <a:effectLst/>
                <a:uLnTx/>
                <a:uFillTx/>
                <a:latin typeface="Arial"/>
                <a:ea typeface="+mj-ea"/>
                <a:cs typeface="Arial"/>
              </a:rPr>
              <a:t>Communauté des Facilitateurs ÉS</a:t>
            </a:r>
            <a:br>
              <a:rPr kumimoji="0" lang="fr-FR" altLang="fr-FR" sz="2700" b="0" i="0" u="none" strike="noStrike" kern="1200" cap="none" spc="0" normalizeH="0" baseline="0" noProof="0" dirty="0">
                <a:ln>
                  <a:noFill/>
                </a:ln>
                <a:solidFill>
                  <a:srgbClr val="FFFFFF"/>
                </a:solidFill>
                <a:effectLst/>
                <a:uLnTx/>
                <a:uFillTx/>
                <a:latin typeface="Arial"/>
                <a:ea typeface="+mj-ea"/>
                <a:cs typeface="Arial"/>
              </a:rPr>
            </a:br>
            <a:r>
              <a:rPr kumimoji="0" lang="fr-FR" sz="1600" b="0" i="0" u="none" strike="noStrike" kern="1200" cap="none" spc="0" normalizeH="0" baseline="0" noProof="0" dirty="0">
                <a:ln>
                  <a:noFill/>
                </a:ln>
                <a:solidFill>
                  <a:srgbClr val="CD4532">
                    <a:lumMod val="20000"/>
                    <a:lumOff val="80000"/>
                  </a:srgbClr>
                </a:solidFill>
                <a:effectLst/>
                <a:uLnTx/>
                <a:uFillTx/>
                <a:latin typeface="Arial"/>
                <a:ea typeface="+mj-ea"/>
                <a:cs typeface="Arial"/>
              </a:rPr>
              <a:t>(24/3/2022 - ÉS / Bernard Bloch)</a:t>
            </a:r>
          </a:p>
        </p:txBody>
      </p:sp>
    </p:spTree>
    <p:extLst>
      <p:ext uri="{BB962C8B-B14F-4D97-AF65-F5344CB8AC3E}">
        <p14:creationId xmlns:p14="http://schemas.microsoft.com/office/powerpoint/2010/main" val="39341681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a:extLst>
              <a:ext uri="{FF2B5EF4-FFF2-40B4-BE49-F238E27FC236}">
                <a16:creationId xmlns:a16="http://schemas.microsoft.com/office/drawing/2014/main" id="{BB76395A-C44B-4980-B368-F3BD44480002}"/>
              </a:ext>
            </a:extLst>
          </p:cNvPr>
          <p:cNvSpPr>
            <a:spLocks noGrp="1"/>
          </p:cNvSpPr>
          <p:nvPr>
            <p:ph idx="1"/>
          </p:nvPr>
        </p:nvSpPr>
        <p:spPr>
          <a:xfrm>
            <a:off x="344129" y="891050"/>
            <a:ext cx="11810241" cy="4630919"/>
          </a:xfrm>
        </p:spPr>
        <p:txBody>
          <a:bodyPr>
            <a:noAutofit/>
          </a:bodyPr>
          <a:lstStyle/>
          <a:p>
            <a:pPr>
              <a:spcBef>
                <a:spcPts val="0"/>
              </a:spcBef>
              <a:spcAft>
                <a:spcPts val="600"/>
              </a:spcAft>
            </a:pPr>
            <a:r>
              <a:rPr lang="fr-FR" sz="1600" b="1" dirty="0">
                <a:solidFill>
                  <a:srgbClr val="7030A0"/>
                </a:solidFill>
                <a:latin typeface="Arial" panose="020B0604020202020204" pitchFamily="34" charset="0"/>
                <a:cs typeface="Arial" panose="020B0604020202020204" pitchFamily="34" charset="0"/>
              </a:rPr>
              <a:t>Communauté de pratique, intelligence collective</a:t>
            </a:r>
          </a:p>
          <a:p>
            <a:pPr marL="285750" indent="-285750">
              <a:spcBef>
                <a:spcPts val="0"/>
              </a:spcBef>
              <a:spcAft>
                <a:spcPts val="600"/>
              </a:spcAft>
              <a:buFont typeface="Arial" panose="020B0604020202020204" pitchFamily="34" charset="0"/>
              <a:buChar char="•"/>
            </a:pPr>
            <a:r>
              <a:rPr lang="fr-FR" sz="1600" u="sng" dirty="0">
                <a:solidFill>
                  <a:srgbClr val="00206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Intelligence collective : et si on arrêtait les workshops à la con ?</a:t>
            </a:r>
            <a:r>
              <a:rPr lang="fr-FR" sz="1600" dirty="0">
                <a:solidFill>
                  <a:srgbClr val="002060"/>
                </a:solidFill>
                <a:latin typeface="Arial" panose="020B0604020202020204" pitchFamily="34" charset="0"/>
                <a:cs typeface="Arial" panose="020B0604020202020204" pitchFamily="34" charset="0"/>
              </a:rPr>
              <a:t> (Bénédicte Tilloy – 21/2/22)</a:t>
            </a:r>
          </a:p>
          <a:p>
            <a:pPr marL="285750" indent="-285750">
              <a:spcBef>
                <a:spcPts val="0"/>
              </a:spcBef>
              <a:spcAft>
                <a:spcPts val="600"/>
              </a:spcAft>
              <a:buFont typeface="Arial" panose="020B0604020202020204" pitchFamily="34" charset="0"/>
              <a:buChar char="•"/>
            </a:pPr>
            <a:r>
              <a:rPr lang="fr-FR" sz="160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Comment concilier auto-organisation et contrôle au sein des communautés de pratique pilotées ?</a:t>
            </a:r>
            <a:r>
              <a:rPr lang="fr-FR" sz="1600" dirty="0">
                <a:solidFill>
                  <a:srgbClr val="002060"/>
                </a:solidFill>
                <a:latin typeface="Arial" panose="020B0604020202020204" pitchFamily="34" charset="0"/>
                <a:cs typeface="Arial" panose="020B0604020202020204" pitchFamily="34" charset="0"/>
              </a:rPr>
              <a:t> </a:t>
            </a:r>
            <a:br>
              <a:rPr lang="fr-FR" sz="1600" dirty="0">
                <a:solidFill>
                  <a:srgbClr val="002060"/>
                </a:solidFill>
                <a:latin typeface="Arial" panose="020B0604020202020204" pitchFamily="34" charset="0"/>
                <a:cs typeface="Arial" panose="020B0604020202020204" pitchFamily="34" charset="0"/>
              </a:rPr>
            </a:br>
            <a:r>
              <a:rPr lang="fr-FR" sz="1600" dirty="0">
                <a:solidFill>
                  <a:srgbClr val="002060"/>
                </a:solidFill>
                <a:latin typeface="Arial" panose="020B0604020202020204" pitchFamily="34" charset="0"/>
                <a:cs typeface="Arial" panose="020B0604020202020204" pitchFamily="34" charset="0"/>
              </a:rPr>
              <a:t>(Jean-Philippe Bootz :  - Management International, vol 19, n°3 - Printemps 2015)</a:t>
            </a:r>
          </a:p>
          <a:p>
            <a:pPr marL="285750" indent="-285750">
              <a:spcBef>
                <a:spcPts val="0"/>
              </a:spcBef>
              <a:spcAft>
                <a:spcPts val="600"/>
              </a:spcAft>
              <a:buFont typeface="Arial" panose="020B0604020202020204" pitchFamily="34" charset="0"/>
              <a:buChar char="•"/>
            </a:pPr>
            <a:r>
              <a:rPr lang="fr-FR" sz="1600" dirty="0">
                <a:solidFill>
                  <a:srgbClr val="00206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a:t>
            </a:r>
            <a:r>
              <a:rPr lang="fr-FR" sz="1600" u="sng" dirty="0">
                <a:solidFill>
                  <a:srgbClr val="00206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'expert en entreprise : proposition d'un modèle définitionnel et enjeux de gestion</a:t>
            </a:r>
            <a:r>
              <a:rPr lang="fr-FR" sz="1600" u="sng" dirty="0">
                <a:solidFill>
                  <a:srgbClr val="002060"/>
                </a:solidFill>
                <a:latin typeface="Arial" panose="020B0604020202020204" pitchFamily="34" charset="0"/>
                <a:cs typeface="Arial" panose="020B0604020202020204" pitchFamily="34" charset="0"/>
              </a:rPr>
              <a:t> </a:t>
            </a:r>
            <a:br>
              <a:rPr lang="fr-FR" sz="1600" dirty="0">
                <a:solidFill>
                  <a:srgbClr val="002060"/>
                </a:solidFill>
                <a:latin typeface="Arial" panose="020B0604020202020204" pitchFamily="34" charset="0"/>
                <a:cs typeface="Arial" panose="020B0604020202020204" pitchFamily="34" charset="0"/>
              </a:rPr>
            </a:br>
            <a:r>
              <a:rPr lang="fr-FR" sz="1600" dirty="0">
                <a:solidFill>
                  <a:srgbClr val="002060"/>
                </a:solidFill>
                <a:latin typeface="Arial" panose="020B0604020202020204" pitchFamily="34" charset="0"/>
                <a:cs typeface="Arial" panose="020B0604020202020204" pitchFamily="34" charset="0"/>
              </a:rPr>
              <a:t>(Jean-Philippe Bootz - Management et avenir, n° 67 - Janvier 2014)</a:t>
            </a:r>
          </a:p>
          <a:p>
            <a:pPr marL="285750" indent="-285750">
              <a:spcBef>
                <a:spcPts val="0"/>
              </a:spcBef>
              <a:spcAft>
                <a:spcPts val="600"/>
              </a:spcAft>
              <a:buFont typeface="Arial" panose="020B0604020202020204" pitchFamily="34" charset="0"/>
              <a:buChar char="•"/>
            </a:pPr>
            <a:r>
              <a:rPr lang="fr-FR" sz="1600" u="sn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L’évolution du manager : un pilote de communauté de pratique entre l’expert et l’intrapreneur</a:t>
            </a:r>
            <a:br>
              <a:rPr lang="fr-FR" sz="1600" u="sng" dirty="0">
                <a:solidFill>
                  <a:schemeClr val="tx1"/>
                </a:solidFill>
                <a:latin typeface="Arial" panose="020B0604020202020204" pitchFamily="34" charset="0"/>
                <a:cs typeface="Arial" panose="020B0604020202020204" pitchFamily="34" charset="0"/>
              </a:rPr>
            </a:br>
            <a:r>
              <a:rPr lang="fr-FR" sz="1600" dirty="0">
                <a:solidFill>
                  <a:srgbClr val="002060"/>
                </a:solidFill>
                <a:latin typeface="Arial" panose="020B0604020202020204" pitchFamily="34" charset="0"/>
                <a:cs typeface="Arial" panose="020B0604020202020204" pitchFamily="34" charset="0"/>
              </a:rPr>
              <a:t>(Jean-Philippe Bootz  - Management et avenir, n° 63 - Juillet-aout 2013)</a:t>
            </a:r>
          </a:p>
          <a:p>
            <a:pPr>
              <a:spcBef>
                <a:spcPts val="0"/>
              </a:spcBef>
              <a:spcAft>
                <a:spcPts val="600"/>
              </a:spcAft>
            </a:pPr>
            <a:r>
              <a:rPr lang="fr-FR" sz="1600" b="1" dirty="0">
                <a:solidFill>
                  <a:srgbClr val="7030A0"/>
                </a:solidFill>
                <a:latin typeface="Arial" panose="020B0604020202020204" pitchFamily="34" charset="0"/>
                <a:cs typeface="Arial" panose="020B0604020202020204" pitchFamily="34" charset="0"/>
              </a:rPr>
              <a:t>Distanciel, hybride, télétravail…</a:t>
            </a:r>
          </a:p>
          <a:p>
            <a:pPr marL="285750" indent="-285750">
              <a:spcBef>
                <a:spcPts val="0"/>
              </a:spcBef>
              <a:spcAft>
                <a:spcPts val="600"/>
              </a:spcAft>
              <a:buFont typeface="Arial" panose="020B0604020202020204" pitchFamily="34" charset="0"/>
              <a:buChar char="•"/>
            </a:pPr>
            <a:r>
              <a:rPr lang="fr-FR" sz="1600"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Pourquoi apprendre à apprendre ensemble ?</a:t>
            </a:r>
            <a:r>
              <a:rPr lang="fr-FR" sz="1600" dirty="0">
                <a:solidFill>
                  <a:schemeClr val="tx1"/>
                </a:solidFill>
                <a:latin typeface="Arial" panose="020B0604020202020204" pitchFamily="34" charset="0"/>
                <a:cs typeface="Arial" panose="020B0604020202020204" pitchFamily="34" charset="0"/>
              </a:rPr>
              <a:t> (Cristo Denis – </a:t>
            </a:r>
            <a:r>
              <a:rPr lang="fr-FR" sz="1600" dirty="0" err="1">
                <a:solidFill>
                  <a:schemeClr val="tx1"/>
                </a:solidFill>
                <a:latin typeface="Arial" panose="020B0604020202020204" pitchFamily="34" charset="0"/>
                <a:cs typeface="Arial" panose="020B0604020202020204" pitchFamily="34" charset="0"/>
              </a:rPr>
              <a:t>Elearning</a:t>
            </a:r>
            <a:r>
              <a:rPr lang="fr-FR" sz="1600" dirty="0">
                <a:solidFill>
                  <a:schemeClr val="tx1"/>
                </a:solidFill>
                <a:latin typeface="Arial" panose="020B0604020202020204" pitchFamily="34" charset="0"/>
                <a:cs typeface="Arial" panose="020B0604020202020204" pitchFamily="34" charset="0"/>
              </a:rPr>
              <a:t> </a:t>
            </a:r>
            <a:r>
              <a:rPr lang="fr-FR" sz="1600" dirty="0" err="1">
                <a:solidFill>
                  <a:schemeClr val="tx1"/>
                </a:solidFill>
                <a:latin typeface="Arial" panose="020B0604020202020204" pitchFamily="34" charset="0"/>
                <a:cs typeface="Arial" panose="020B0604020202020204" pitchFamily="34" charset="0"/>
              </a:rPr>
              <a:t>Letter</a:t>
            </a:r>
            <a:r>
              <a:rPr lang="fr-FR" sz="1600" dirty="0">
                <a:solidFill>
                  <a:schemeClr val="tx1"/>
                </a:solidFill>
                <a:latin typeface="Arial" panose="020B0604020202020204" pitchFamily="34" charset="0"/>
                <a:cs typeface="Arial" panose="020B0604020202020204" pitchFamily="34" charset="0"/>
              </a:rPr>
              <a:t> – 1/3/22)</a:t>
            </a:r>
          </a:p>
          <a:p>
            <a:pPr marL="285750" indent="-285750">
              <a:spcBef>
                <a:spcPts val="0"/>
              </a:spcBef>
              <a:spcAft>
                <a:spcPts val="600"/>
              </a:spcAft>
              <a:buFont typeface="Arial" panose="020B0604020202020204" pitchFamily="34" charset="0"/>
              <a:buChar char="•"/>
            </a:pPr>
            <a:r>
              <a:rPr lang="fr-FR" sz="1600" b="0" i="0" dirty="0">
                <a:solidFill>
                  <a:schemeClr val="tx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Réunion hybride ? Distanciel ? Présentiel ?</a:t>
            </a:r>
            <a:r>
              <a:rPr lang="fr-FR" sz="1600" b="0" i="0" dirty="0">
                <a:solidFill>
                  <a:schemeClr val="tx1"/>
                </a:solidFill>
                <a:effectLst/>
                <a:latin typeface="Arial" panose="020B0604020202020204" pitchFamily="34" charset="0"/>
                <a:cs typeface="Arial" panose="020B0604020202020204" pitchFamily="34" charset="0"/>
              </a:rPr>
              <a:t> (ÉS et Les Facilitateurs d’Alsace – 22/10/21)</a:t>
            </a:r>
          </a:p>
          <a:p>
            <a:pPr marL="285750" indent="-285750">
              <a:spcBef>
                <a:spcPts val="0"/>
              </a:spcBef>
              <a:spcAft>
                <a:spcPts val="600"/>
              </a:spcAft>
              <a:buFont typeface="Arial" panose="020B0604020202020204" pitchFamily="34" charset="0"/>
              <a:buChar char="•"/>
            </a:pPr>
            <a:r>
              <a:rPr lang="fr-FR" sz="1600" i="0" dirty="0">
                <a:solidFill>
                  <a:schemeClr val="tx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Microsoft 365 dans les entreprises, un an après </a:t>
            </a:r>
            <a:r>
              <a:rPr lang="fr-FR" sz="1600" i="0" dirty="0">
                <a:solidFill>
                  <a:schemeClr val="tx1"/>
                </a:solidFill>
                <a:effectLst/>
                <a:latin typeface="Arial" panose="020B0604020202020204" pitchFamily="34" charset="0"/>
                <a:cs typeface="Arial" panose="020B0604020202020204" pitchFamily="34" charset="0"/>
              </a:rPr>
              <a:t>(ÉS – 21/10/21)</a:t>
            </a:r>
          </a:p>
          <a:p>
            <a:pPr marL="285750" indent="-285750">
              <a:spcBef>
                <a:spcPts val="0"/>
              </a:spcBef>
              <a:spcAft>
                <a:spcPts val="600"/>
              </a:spcAft>
              <a:buFont typeface="Arial" panose="020B0604020202020204" pitchFamily="34" charset="0"/>
              <a:buChar char="•"/>
            </a:pPr>
            <a:r>
              <a:rPr lang="fr-FR" sz="1600" i="0" dirty="0">
                <a:solidFill>
                  <a:schemeClr val="tx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L’humain au cœur de la transformation industrielle</a:t>
            </a:r>
            <a:r>
              <a:rPr lang="fr-FR" sz="1600" i="0" dirty="0">
                <a:solidFill>
                  <a:schemeClr val="tx1"/>
                </a:solidFill>
                <a:effectLst/>
                <a:latin typeface="Arial" panose="020B0604020202020204" pitchFamily="34" charset="0"/>
                <a:cs typeface="Arial" panose="020B0604020202020204" pitchFamily="34" charset="0"/>
              </a:rPr>
              <a:t> (ÉS et la COS-GE – 19/10/21)</a:t>
            </a:r>
          </a:p>
          <a:p>
            <a:pPr marL="285750" indent="-285750">
              <a:spcBef>
                <a:spcPts val="0"/>
              </a:spcBef>
              <a:spcAft>
                <a:spcPts val="600"/>
              </a:spcAft>
              <a:buFont typeface="Arial" panose="020B0604020202020204" pitchFamily="34" charset="0"/>
              <a:buChar char="•"/>
            </a:pPr>
            <a:r>
              <a:rPr lang="fr-FR" sz="1600" dirty="0">
                <a:solidFill>
                  <a:srgbClr val="002060"/>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Le télétravail révélateur des problèmes de votre organisation</a:t>
            </a:r>
            <a:r>
              <a:rPr lang="fr-FR" sz="1600" dirty="0">
                <a:solidFill>
                  <a:srgbClr val="002060"/>
                </a:solidFill>
                <a:latin typeface="Arial" panose="020B0604020202020204" pitchFamily="34" charset="0"/>
                <a:cs typeface="Arial" panose="020B0604020202020204" pitchFamily="34" charset="0"/>
              </a:rPr>
              <a:t> (Bertrand </a:t>
            </a:r>
            <a:r>
              <a:rPr lang="fr-FR" sz="1600" dirty="0" err="1">
                <a:solidFill>
                  <a:srgbClr val="002060"/>
                </a:solidFill>
                <a:latin typeface="Arial" panose="020B0604020202020204" pitchFamily="34" charset="0"/>
                <a:cs typeface="Arial" panose="020B0604020202020204" pitchFamily="34" charset="0"/>
              </a:rPr>
              <a:t>Duperrin</a:t>
            </a:r>
            <a:r>
              <a:rPr lang="fr-FR" sz="1600" dirty="0">
                <a:solidFill>
                  <a:srgbClr val="002060"/>
                </a:solidFill>
                <a:latin typeface="Arial" panose="020B0604020202020204" pitchFamily="34" charset="0"/>
                <a:cs typeface="Arial" panose="020B0604020202020204" pitchFamily="34" charset="0"/>
              </a:rPr>
              <a:t> - </a:t>
            </a:r>
            <a:r>
              <a:rPr lang="fr-FR" sz="1600" dirty="0" err="1">
                <a:solidFill>
                  <a:srgbClr val="002060"/>
                </a:solidFill>
                <a:latin typeface="Arial" panose="020B0604020202020204" pitchFamily="34" charset="0"/>
                <a:cs typeface="Arial" panose="020B0604020202020204" pitchFamily="34" charset="0"/>
              </a:rPr>
              <a:t>Appvizer</a:t>
            </a:r>
            <a:r>
              <a:rPr lang="fr-FR" sz="1600" dirty="0">
                <a:solidFill>
                  <a:srgbClr val="002060"/>
                </a:solidFill>
                <a:latin typeface="Arial" panose="020B0604020202020204" pitchFamily="34" charset="0"/>
                <a:cs typeface="Arial" panose="020B0604020202020204" pitchFamily="34" charset="0"/>
              </a:rPr>
              <a:t> - 6/4/21)</a:t>
            </a:r>
          </a:p>
          <a:p>
            <a:pPr marL="285750" indent="-285750">
              <a:spcBef>
                <a:spcPts val="0"/>
              </a:spcBef>
              <a:spcAft>
                <a:spcPts val="600"/>
              </a:spcAft>
              <a:buFont typeface="Arial" panose="020B0604020202020204" pitchFamily="34" charset="0"/>
              <a:buChar char="•"/>
            </a:pPr>
            <a:r>
              <a:rPr lang="fr-FR" sz="1600" i="0" dirty="0">
                <a:solidFill>
                  <a:schemeClr val="tx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Talents, expérience collaborateur et </a:t>
            </a:r>
            <a:r>
              <a:rPr lang="fr-FR" sz="1600" i="0" dirty="0" err="1">
                <a:solidFill>
                  <a:schemeClr val="tx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slashing</a:t>
            </a:r>
            <a:r>
              <a:rPr lang="fr-FR" sz="1600" i="0" dirty="0">
                <a:solidFill>
                  <a:schemeClr val="tx1"/>
                </a:solidFill>
                <a:effectLst/>
                <a:latin typeface="Arial" panose="020B0604020202020204" pitchFamily="34" charset="0"/>
                <a:cs typeface="Arial" panose="020B0604020202020204" pitchFamily="34" charset="0"/>
              </a:rPr>
              <a:t> ( ÉS – 6/7/20)</a:t>
            </a:r>
          </a:p>
          <a:p>
            <a:pPr marL="285750" indent="-285750">
              <a:spcBef>
                <a:spcPts val="0"/>
              </a:spcBef>
              <a:spcAft>
                <a:spcPts val="600"/>
              </a:spcAft>
              <a:buFont typeface="Arial" panose="020B0604020202020204" pitchFamily="34" charset="0"/>
              <a:buChar char="•"/>
            </a:pPr>
            <a:r>
              <a:rPr lang="fr-FR" sz="1600" i="0" dirty="0">
                <a:solidFill>
                  <a:schemeClr val="tx1"/>
                </a:solidFill>
                <a:effectLst/>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Les impacts de la crise sur le travail de demain</a:t>
            </a:r>
            <a:r>
              <a:rPr lang="fr-FR" sz="1600" i="0" dirty="0">
                <a:solidFill>
                  <a:schemeClr val="tx1"/>
                </a:solidFill>
                <a:effectLst/>
                <a:latin typeface="Arial" panose="020B0604020202020204" pitchFamily="34" charset="0"/>
                <a:cs typeface="Arial" panose="020B0604020202020204" pitchFamily="34" charset="0"/>
              </a:rPr>
              <a:t> (ÉS – 29/5/20)</a:t>
            </a:r>
          </a:p>
          <a:p>
            <a:pPr marL="285750" indent="-285750">
              <a:spcBef>
                <a:spcPts val="0"/>
              </a:spcBef>
              <a:spcAft>
                <a:spcPts val="600"/>
              </a:spcAft>
              <a:buFont typeface="Arial" panose="020B0604020202020204" pitchFamily="34" charset="0"/>
              <a:buChar char="•"/>
            </a:pPr>
            <a:r>
              <a:rPr lang="fr-FR" sz="1600" u="sng" dirty="0">
                <a:solidFill>
                  <a:schemeClr val="tx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Le gâchis des talents</a:t>
            </a:r>
            <a:r>
              <a:rPr lang="fr-FR" sz="1600" dirty="0">
                <a:solidFill>
                  <a:schemeClr val="tx1"/>
                </a:solidFill>
                <a:latin typeface="Arial" panose="020B0604020202020204" pitchFamily="34" charset="0"/>
                <a:cs typeface="Arial" panose="020B0604020202020204" pitchFamily="34" charset="0"/>
              </a:rPr>
              <a:t> (Ticket for change – 12/2016)</a:t>
            </a:r>
          </a:p>
          <a:p>
            <a:pPr marL="285750" indent="-285750">
              <a:spcBef>
                <a:spcPts val="0"/>
              </a:spcBef>
              <a:spcAft>
                <a:spcPts val="600"/>
              </a:spcAft>
              <a:buFont typeface="Arial" panose="020B0604020202020204" pitchFamily="34" charset="0"/>
              <a:buChar char="•"/>
            </a:pPr>
            <a:r>
              <a:rPr lang="fr-FR" sz="1600" dirty="0">
                <a:solidFill>
                  <a:schemeClr val="tx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Le désengagement des salariés en France</a:t>
            </a:r>
            <a:r>
              <a:rPr lang="fr-FR" sz="1600" dirty="0">
                <a:solidFill>
                  <a:schemeClr val="tx1"/>
                </a:solidFill>
                <a:latin typeface="Arial" panose="020B0604020202020204" pitchFamily="34" charset="0"/>
                <a:cs typeface="Arial" panose="020B0604020202020204" pitchFamily="34" charset="0"/>
              </a:rPr>
              <a:t> (Gallup 11/2017)</a:t>
            </a:r>
            <a:endParaRPr lang="fr-FR" sz="1600" dirty="0">
              <a:solidFill>
                <a:srgbClr val="002060"/>
              </a:solidFill>
              <a:latin typeface="Arial" panose="020B0604020202020204" pitchFamily="34" charset="0"/>
              <a:cs typeface="Arial" panose="020B0604020202020204" pitchFamily="34" charset="0"/>
            </a:endParaRPr>
          </a:p>
        </p:txBody>
      </p:sp>
      <p:sp>
        <p:nvSpPr>
          <p:cNvPr id="14" name="Espace réservé du numéro de diapositive 3">
            <a:extLst>
              <a:ext uri="{FF2B5EF4-FFF2-40B4-BE49-F238E27FC236}">
                <a16:creationId xmlns:a16="http://schemas.microsoft.com/office/drawing/2014/main" id="{D32453E6-3805-4534-9F3E-20D26AABE05B}"/>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65</a:t>
            </a:fld>
            <a:endParaRPr lang="fr-FR" altLang="fr-FR">
              <a:latin typeface="Arial" panose="020B0604020202020204" pitchFamily="34" charset="0"/>
            </a:endParaRPr>
          </a:p>
        </p:txBody>
      </p:sp>
      <p:sp>
        <p:nvSpPr>
          <p:cNvPr id="17" name="Titre 1">
            <a:extLst>
              <a:ext uri="{FF2B5EF4-FFF2-40B4-BE49-F238E27FC236}">
                <a16:creationId xmlns:a16="http://schemas.microsoft.com/office/drawing/2014/main" id="{13055181-F6FA-42C7-BD9C-1AC221344F72}"/>
              </a:ext>
            </a:extLst>
          </p:cNvPr>
          <p:cNvSpPr>
            <a:spLocks noGrp="1"/>
          </p:cNvSpPr>
          <p:nvPr>
            <p:ph type="title"/>
          </p:nvPr>
        </p:nvSpPr>
        <p:spPr>
          <a:xfrm>
            <a:off x="0" y="274638"/>
            <a:ext cx="12192000" cy="590750"/>
          </a:xfrm>
        </p:spPr>
        <p:txBody>
          <a:bodyPr>
            <a:normAutofit fontScale="90000"/>
          </a:bodyPr>
          <a:lstStyle/>
          <a:p>
            <a:r>
              <a:rPr lang="fr-FR" dirty="0">
                <a:solidFill>
                  <a:schemeClr val="bg1"/>
                </a:solidFill>
                <a:latin typeface="Arial"/>
                <a:cs typeface="Arial"/>
              </a:rPr>
              <a:t>Biblio/Webographie</a:t>
            </a:r>
            <a:endParaRPr lang="fr-FR" dirty="0">
              <a:solidFill>
                <a:schemeClr val="bg1"/>
              </a:solidFill>
            </a:endParaRPr>
          </a:p>
        </p:txBody>
      </p:sp>
    </p:spTree>
    <p:extLst>
      <p:ext uri="{BB962C8B-B14F-4D97-AF65-F5344CB8AC3E}">
        <p14:creationId xmlns:p14="http://schemas.microsoft.com/office/powerpoint/2010/main" val="34110658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3">
            <a:extLst>
              <a:ext uri="{FF2B5EF4-FFF2-40B4-BE49-F238E27FC236}">
                <a16:creationId xmlns:a16="http://schemas.microsoft.com/office/drawing/2014/main" id="{D32453E6-3805-4534-9F3E-20D26AABE05B}"/>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66</a:t>
            </a:fld>
            <a:endParaRPr lang="fr-FR" altLang="fr-FR">
              <a:latin typeface="Arial" panose="020B0604020202020204" pitchFamily="34" charset="0"/>
            </a:endParaRPr>
          </a:p>
        </p:txBody>
      </p:sp>
      <p:pic>
        <p:nvPicPr>
          <p:cNvPr id="3" name="Image 2">
            <a:extLst>
              <a:ext uri="{FF2B5EF4-FFF2-40B4-BE49-F238E27FC236}">
                <a16:creationId xmlns:a16="http://schemas.microsoft.com/office/drawing/2014/main" id="{DD277A78-3A48-411C-97CE-A4E5006BF3AE}"/>
              </a:ext>
            </a:extLst>
          </p:cNvPr>
          <p:cNvPicPr>
            <a:picLocks noChangeAspect="1"/>
          </p:cNvPicPr>
          <p:nvPr/>
        </p:nvPicPr>
        <p:blipFill>
          <a:blip r:embed="rId2"/>
          <a:stretch>
            <a:fillRect/>
          </a:stretch>
        </p:blipFill>
        <p:spPr>
          <a:xfrm>
            <a:off x="0" y="0"/>
            <a:ext cx="12192000" cy="6261552"/>
          </a:xfrm>
          <a:prstGeom prst="rect">
            <a:avLst/>
          </a:prstGeom>
        </p:spPr>
      </p:pic>
      <p:sp>
        <p:nvSpPr>
          <p:cNvPr id="7" name="Rectangle 6">
            <a:hlinkClick r:id="rId3"/>
            <a:extLst>
              <a:ext uri="{FF2B5EF4-FFF2-40B4-BE49-F238E27FC236}">
                <a16:creationId xmlns:a16="http://schemas.microsoft.com/office/drawing/2014/main" id="{BDE2201F-3714-45C7-8161-EAAD8C562816}"/>
              </a:ext>
            </a:extLst>
          </p:cNvPr>
          <p:cNvSpPr/>
          <p:nvPr/>
        </p:nvSpPr>
        <p:spPr>
          <a:xfrm>
            <a:off x="8554065" y="993058"/>
            <a:ext cx="835741" cy="1061884"/>
          </a:xfrm>
          <a:prstGeom prst="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hlinkClick r:id="rId4"/>
            <a:extLst>
              <a:ext uri="{FF2B5EF4-FFF2-40B4-BE49-F238E27FC236}">
                <a16:creationId xmlns:a16="http://schemas.microsoft.com/office/drawing/2014/main" id="{201B6A59-22C3-4ACE-84FB-E7D2DFC4DEA9}"/>
              </a:ext>
            </a:extLst>
          </p:cNvPr>
          <p:cNvSpPr/>
          <p:nvPr/>
        </p:nvSpPr>
        <p:spPr>
          <a:xfrm>
            <a:off x="9906004" y="1037301"/>
            <a:ext cx="835741" cy="988143"/>
          </a:xfrm>
          <a:prstGeom prst="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hlinkClick r:id="rId5"/>
            <a:extLst>
              <a:ext uri="{FF2B5EF4-FFF2-40B4-BE49-F238E27FC236}">
                <a16:creationId xmlns:a16="http://schemas.microsoft.com/office/drawing/2014/main" id="{66083486-EFEE-4357-964C-082A2E852FD7}"/>
              </a:ext>
            </a:extLst>
          </p:cNvPr>
          <p:cNvSpPr/>
          <p:nvPr/>
        </p:nvSpPr>
        <p:spPr>
          <a:xfrm>
            <a:off x="10923648" y="914399"/>
            <a:ext cx="835741" cy="855408"/>
          </a:xfrm>
          <a:prstGeom prst="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1217652F-C5FE-49AC-B463-677D5C2CBAE3}"/>
              </a:ext>
            </a:extLst>
          </p:cNvPr>
          <p:cNvSpPr txBox="1"/>
          <p:nvPr/>
        </p:nvSpPr>
        <p:spPr>
          <a:xfrm>
            <a:off x="8416413" y="3831013"/>
            <a:ext cx="3149067" cy="369332"/>
          </a:xfrm>
          <a:prstGeom prst="rect">
            <a:avLst/>
          </a:prstGeom>
          <a:noFill/>
          <a:ln>
            <a:solidFill>
              <a:srgbClr val="FF33CC"/>
            </a:solidFill>
          </a:ln>
        </p:spPr>
        <p:txBody>
          <a:bodyPr wrap="none" rtlCol="0">
            <a:spAutoFit/>
          </a:bodyPr>
          <a:lstStyle/>
          <a:p>
            <a:r>
              <a:rPr lang="fr-FR" i="1" dirty="0"/>
              <a:t>Les cadres roses sont cliquables</a:t>
            </a:r>
          </a:p>
        </p:txBody>
      </p:sp>
    </p:spTree>
    <p:extLst>
      <p:ext uri="{BB962C8B-B14F-4D97-AF65-F5344CB8AC3E}">
        <p14:creationId xmlns:p14="http://schemas.microsoft.com/office/powerpoint/2010/main" val="7870457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a:extLst>
              <a:ext uri="{FF2B5EF4-FFF2-40B4-BE49-F238E27FC236}">
                <a16:creationId xmlns:a16="http://schemas.microsoft.com/office/drawing/2014/main" id="{BB76395A-C44B-4980-B368-F3BD44480002}"/>
              </a:ext>
            </a:extLst>
          </p:cNvPr>
          <p:cNvSpPr>
            <a:spLocks noGrp="1"/>
          </p:cNvSpPr>
          <p:nvPr>
            <p:ph idx="1"/>
          </p:nvPr>
        </p:nvSpPr>
        <p:spPr>
          <a:xfrm>
            <a:off x="5663381" y="1638300"/>
            <a:ext cx="6500821" cy="4630919"/>
          </a:xfrm>
        </p:spPr>
        <p:txBody>
          <a:bodyPr>
            <a:noAutofit/>
          </a:bodyPr>
          <a:lstStyle/>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14h00 : 	Accueil, programme</a:t>
            </a:r>
          </a:p>
          <a:p>
            <a:pPr marL="1169988" indent="-1169988">
              <a:spcBef>
                <a:spcPts val="0"/>
              </a:spcBef>
              <a:spcAft>
                <a:spcPts val="600"/>
              </a:spcAft>
            </a:pPr>
            <a:r>
              <a:rPr lang="fr-FR" sz="2400" b="1" dirty="0">
                <a:solidFill>
                  <a:srgbClr val="0070C0"/>
                </a:solidFill>
                <a:latin typeface="Arial" panose="020B0604020202020204" pitchFamily="34" charset="0"/>
                <a:cs typeface="Arial" panose="020B0604020202020204" pitchFamily="34" charset="0"/>
              </a:rPr>
              <a:t>14h05 : Partageons sur Klaxoon</a:t>
            </a:r>
          </a:p>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14h10 : La facilitation à ÉS (</a:t>
            </a:r>
            <a:r>
              <a:rPr lang="fr-FR" sz="2400" b="1" dirty="0" err="1">
                <a:solidFill>
                  <a:srgbClr val="002060"/>
                </a:solidFill>
                <a:latin typeface="Arial" panose="020B0604020202020204" pitchFamily="34" charset="0"/>
                <a:cs typeface="Arial" panose="020B0604020202020204" pitchFamily="34" charset="0"/>
              </a:rPr>
              <a:t>B.Bloch</a:t>
            </a:r>
            <a:r>
              <a:rPr lang="fr-FR" sz="2400" b="1" dirty="0">
                <a:solidFill>
                  <a:srgbClr val="002060"/>
                </a:solidFill>
                <a:latin typeface="Arial" panose="020B0604020202020204" pitchFamily="34" charset="0"/>
                <a:cs typeface="Arial" panose="020B0604020202020204" pitchFamily="34" charset="0"/>
              </a:rPr>
              <a:t>)</a:t>
            </a:r>
          </a:p>
          <a:p>
            <a:pPr marL="1169988" indent="-1169988">
              <a:spcBef>
                <a:spcPts val="0"/>
              </a:spcBef>
              <a:spcAft>
                <a:spcPts val="600"/>
              </a:spcAft>
            </a:pPr>
            <a:r>
              <a:rPr lang="fr-FR" sz="2400" b="1" dirty="0">
                <a:solidFill>
                  <a:srgbClr val="0070C0"/>
                </a:solidFill>
                <a:latin typeface="Arial" panose="020B0604020202020204" pitchFamily="34" charset="0"/>
                <a:cs typeface="Arial" panose="020B0604020202020204" pitchFamily="34" charset="0"/>
              </a:rPr>
              <a:t>14h20 : Les </a:t>
            </a:r>
            <a:r>
              <a:rPr lang="fr-FR" sz="2400" b="1" dirty="0" err="1">
                <a:solidFill>
                  <a:srgbClr val="0070C0"/>
                </a:solidFill>
                <a:latin typeface="Arial" panose="020B0604020202020204" pitchFamily="34" charset="0"/>
                <a:cs typeface="Arial" panose="020B0604020202020204" pitchFamily="34" charset="0"/>
              </a:rPr>
              <a:t>faciliteurs</a:t>
            </a:r>
            <a:r>
              <a:rPr lang="fr-FR" sz="2400" b="1" dirty="0">
                <a:solidFill>
                  <a:srgbClr val="0070C0"/>
                </a:solidFill>
                <a:latin typeface="Arial" panose="020B0604020202020204" pitchFamily="34" charset="0"/>
                <a:cs typeface="Arial" panose="020B0604020202020204" pitchFamily="34" charset="0"/>
              </a:rPr>
              <a:t> Orange Nord-Est </a:t>
            </a:r>
            <a:br>
              <a:rPr lang="fr-FR" sz="2400" b="1" dirty="0">
                <a:solidFill>
                  <a:srgbClr val="0070C0"/>
                </a:solidFill>
                <a:latin typeface="Arial" panose="020B0604020202020204" pitchFamily="34" charset="0"/>
                <a:cs typeface="Arial" panose="020B0604020202020204" pitchFamily="34" charset="0"/>
              </a:rPr>
            </a:br>
            <a:r>
              <a:rPr lang="fr-FR" sz="2400" b="1" dirty="0">
                <a:solidFill>
                  <a:srgbClr val="0070C0"/>
                </a:solidFill>
                <a:latin typeface="Arial" panose="020B0604020202020204" pitchFamily="34" charset="0"/>
                <a:cs typeface="Arial" panose="020B0604020202020204" pitchFamily="34" charset="0"/>
              </a:rPr>
              <a:t>(Christian Bollaert)</a:t>
            </a:r>
          </a:p>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14h45 : La communication sociale et l’attention conjointe à l’heure du télétravail (Albert Moukheiber)</a:t>
            </a:r>
          </a:p>
          <a:p>
            <a:pPr marL="1169988" indent="-1169988">
              <a:spcBef>
                <a:spcPts val="0"/>
              </a:spcBef>
              <a:spcAft>
                <a:spcPts val="600"/>
              </a:spcAft>
            </a:pPr>
            <a:r>
              <a:rPr lang="fr-FR" sz="2400" b="1" dirty="0">
                <a:solidFill>
                  <a:srgbClr val="0070C0"/>
                </a:solidFill>
                <a:latin typeface="Arial" panose="020B0604020202020204" pitchFamily="34" charset="0"/>
                <a:cs typeface="Arial" panose="020B0604020202020204" pitchFamily="34" charset="0"/>
              </a:rPr>
              <a:t>15h15 : Webographie, Klaxoon et check out</a:t>
            </a:r>
          </a:p>
          <a:p>
            <a:pPr marL="1169988" indent="-1169988">
              <a:spcBef>
                <a:spcPts val="0"/>
              </a:spcBef>
              <a:spcAft>
                <a:spcPts val="600"/>
              </a:spcAft>
            </a:pPr>
            <a:r>
              <a:rPr lang="fr-FR" sz="2400" b="1" dirty="0">
                <a:solidFill>
                  <a:srgbClr val="002060"/>
                </a:solidFill>
                <a:highlight>
                  <a:srgbClr val="FFFF00"/>
                </a:highlight>
                <a:latin typeface="Arial" panose="020B0604020202020204" pitchFamily="34" charset="0"/>
                <a:cs typeface="Arial" panose="020B0604020202020204" pitchFamily="34" charset="0"/>
              </a:rPr>
              <a:t>15h30 : Fin</a:t>
            </a:r>
          </a:p>
        </p:txBody>
      </p:sp>
      <p:sp>
        <p:nvSpPr>
          <p:cNvPr id="14" name="Espace réservé du numéro de diapositive 3">
            <a:extLst>
              <a:ext uri="{FF2B5EF4-FFF2-40B4-BE49-F238E27FC236}">
                <a16:creationId xmlns:a16="http://schemas.microsoft.com/office/drawing/2014/main" id="{D32453E6-3805-4534-9F3E-20D26AABE05B}"/>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32B396D-0A95-42DB-83DE-6FD0C17DBE56}" type="slidenum">
              <a:rPr kumimoji="0" lang="fr-FR" altLang="fr-FR" sz="1200" b="0" i="0" u="none" strike="noStrike" kern="1200" cap="none" spc="0" normalizeH="0" baseline="0" noProof="0" smtClean="0">
                <a:ln>
                  <a:noFill/>
                </a:ln>
                <a:solidFill>
                  <a:srgbClr val="1F3A60">
                    <a:tint val="75000"/>
                  </a:srgb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fr-FR" altLang="fr-FR" sz="1200" b="0" i="0" u="none" strike="noStrike" kern="1200" cap="none" spc="0" normalizeH="0" baseline="0" noProof="0">
              <a:ln>
                <a:noFill/>
              </a:ln>
              <a:solidFill>
                <a:srgbClr val="1F3A60">
                  <a:tint val="75000"/>
                </a:srgbClr>
              </a:solidFill>
              <a:effectLst/>
              <a:uLnTx/>
              <a:uFillTx/>
              <a:latin typeface="Arial" panose="020B0604020202020204" pitchFamily="34" charset="0"/>
              <a:ea typeface="+mn-ea"/>
              <a:cs typeface="+mn-cs"/>
            </a:endParaRPr>
          </a:p>
        </p:txBody>
      </p:sp>
      <p:sp>
        <p:nvSpPr>
          <p:cNvPr id="17" name="Titre 1">
            <a:extLst>
              <a:ext uri="{FF2B5EF4-FFF2-40B4-BE49-F238E27FC236}">
                <a16:creationId xmlns:a16="http://schemas.microsoft.com/office/drawing/2014/main" id="{13055181-F6FA-42C7-BD9C-1AC221344F72}"/>
              </a:ext>
            </a:extLst>
          </p:cNvPr>
          <p:cNvSpPr>
            <a:spLocks noGrp="1"/>
          </p:cNvSpPr>
          <p:nvPr>
            <p:ph type="title"/>
          </p:nvPr>
        </p:nvSpPr>
        <p:spPr>
          <a:xfrm>
            <a:off x="0" y="274638"/>
            <a:ext cx="12192000" cy="590750"/>
          </a:xfrm>
        </p:spPr>
        <p:txBody>
          <a:bodyPr>
            <a:normAutofit fontScale="90000"/>
          </a:bodyPr>
          <a:lstStyle/>
          <a:p>
            <a:r>
              <a:rPr lang="fr-FR">
                <a:solidFill>
                  <a:schemeClr val="bg1"/>
                </a:solidFill>
                <a:latin typeface="Arial"/>
                <a:cs typeface="Arial"/>
              </a:rPr>
              <a:t>Au programme</a:t>
            </a:r>
            <a:endParaRPr lang="fr-FR">
              <a:solidFill>
                <a:schemeClr val="bg1"/>
              </a:solidFill>
            </a:endParaRPr>
          </a:p>
        </p:txBody>
      </p:sp>
      <p:pic>
        <p:nvPicPr>
          <p:cNvPr id="8" name="Picture 4" descr="Lego, Chantier De Construction, Réplique">
            <a:extLst>
              <a:ext uri="{FF2B5EF4-FFF2-40B4-BE49-F238E27FC236}">
                <a16:creationId xmlns:a16="http://schemas.microsoft.com/office/drawing/2014/main" id="{2CEA09FA-FC98-49B9-97AE-575E5CB3CC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31"/>
          <a:stretch/>
        </p:blipFill>
        <p:spPr bwMode="auto">
          <a:xfrm flipH="1">
            <a:off x="147899" y="1638300"/>
            <a:ext cx="5446655" cy="4173557"/>
          </a:xfrm>
          <a:prstGeom prst="rect">
            <a:avLst/>
          </a:prstGeom>
          <a:noFill/>
          <a:extLst>
            <a:ext uri="{909E8E84-426E-40DD-AFC4-6F175D3DCCD1}">
              <a14:hiddenFill xmlns:a14="http://schemas.microsoft.com/office/drawing/2010/main">
                <a:solidFill>
                  <a:srgbClr val="FFFFFF"/>
                </a:solidFill>
              </a14:hiddenFill>
            </a:ext>
          </a:extLst>
        </p:spPr>
      </p:pic>
      <p:sp>
        <p:nvSpPr>
          <p:cNvPr id="6" name="Titre 1">
            <a:extLst>
              <a:ext uri="{FF2B5EF4-FFF2-40B4-BE49-F238E27FC236}">
                <a16:creationId xmlns:a16="http://schemas.microsoft.com/office/drawing/2014/main" id="{752E76CA-0C13-41AB-944F-8D9258042DB6}"/>
              </a:ext>
            </a:extLst>
          </p:cNvPr>
          <p:cNvSpPr txBox="1">
            <a:spLocks/>
          </p:cNvSpPr>
          <p:nvPr/>
        </p:nvSpPr>
        <p:spPr>
          <a:xfrm>
            <a:off x="136373" y="1651828"/>
            <a:ext cx="5446655" cy="678417"/>
          </a:xfrm>
          <a:prstGeom prst="rect">
            <a:avLst/>
          </a:prstGeom>
          <a:solidFill>
            <a:srgbClr val="C00000"/>
          </a:solidFill>
        </p:spPr>
        <p:txBody>
          <a:bodyPr vert="horz" lIns="91440" tIns="45720" rIns="91440" bIns="45720" rtlCol="0" anchor="ctr">
            <a:normAutofit fontScale="97500" lnSpcReduction="10000"/>
          </a:bodyPr>
          <a:lstStyle>
            <a:lvl1pPr>
              <a:spcBef>
                <a:spcPct val="0"/>
              </a:spcBef>
              <a:buNone/>
              <a:defRPr sz="2700">
                <a:solidFill>
                  <a:schemeClr val="bg1"/>
                </a:solidFill>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2700" b="0" i="0" u="none" strike="noStrike" kern="1200" cap="none" spc="0" normalizeH="0" baseline="0" noProof="0" dirty="0">
                <a:ln>
                  <a:noFill/>
                </a:ln>
                <a:solidFill>
                  <a:srgbClr val="FFFFFF"/>
                </a:solidFill>
                <a:effectLst/>
                <a:uLnTx/>
                <a:uFillTx/>
                <a:latin typeface="Arial"/>
                <a:ea typeface="+mj-ea"/>
                <a:cs typeface="Arial"/>
              </a:rPr>
              <a:t>Communauté des Facilitateurs ÉS</a:t>
            </a:r>
            <a:br>
              <a:rPr kumimoji="0" lang="fr-FR" altLang="fr-FR" sz="2700" b="0" i="0" u="none" strike="noStrike" kern="1200" cap="none" spc="0" normalizeH="0" baseline="0" noProof="0" dirty="0">
                <a:ln>
                  <a:noFill/>
                </a:ln>
                <a:solidFill>
                  <a:srgbClr val="FFFFFF"/>
                </a:solidFill>
                <a:effectLst/>
                <a:uLnTx/>
                <a:uFillTx/>
                <a:latin typeface="Arial"/>
                <a:ea typeface="+mj-ea"/>
                <a:cs typeface="Arial"/>
              </a:rPr>
            </a:br>
            <a:r>
              <a:rPr kumimoji="0" lang="fr-FR" sz="1600" b="0" i="0" u="none" strike="noStrike" kern="1200" cap="none" spc="0" normalizeH="0" baseline="0" noProof="0" dirty="0">
                <a:ln>
                  <a:noFill/>
                </a:ln>
                <a:solidFill>
                  <a:srgbClr val="CD4532">
                    <a:lumMod val="20000"/>
                    <a:lumOff val="80000"/>
                  </a:srgbClr>
                </a:solidFill>
                <a:effectLst/>
                <a:uLnTx/>
                <a:uFillTx/>
                <a:latin typeface="Arial"/>
                <a:ea typeface="+mj-ea"/>
                <a:cs typeface="Arial"/>
              </a:rPr>
              <a:t>(24/3/2022 - ÉS / Bernard Bloch)</a:t>
            </a:r>
          </a:p>
        </p:txBody>
      </p:sp>
    </p:spTree>
    <p:extLst>
      <p:ext uri="{BB962C8B-B14F-4D97-AF65-F5344CB8AC3E}">
        <p14:creationId xmlns:p14="http://schemas.microsoft.com/office/powerpoint/2010/main" val="24917272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a:extLst>
              <a:ext uri="{FF2B5EF4-FFF2-40B4-BE49-F238E27FC236}">
                <a16:creationId xmlns:a16="http://schemas.microsoft.com/office/drawing/2014/main" id="{BB76395A-C44B-4980-B368-F3BD44480002}"/>
              </a:ext>
            </a:extLst>
          </p:cNvPr>
          <p:cNvSpPr>
            <a:spLocks noGrp="1"/>
          </p:cNvSpPr>
          <p:nvPr>
            <p:ph idx="1"/>
          </p:nvPr>
        </p:nvSpPr>
        <p:spPr>
          <a:xfrm>
            <a:off x="4129185" y="1638300"/>
            <a:ext cx="8035017" cy="4630919"/>
          </a:xfrm>
        </p:spPr>
        <p:txBody>
          <a:bodyPr>
            <a:noAutofit/>
          </a:bodyPr>
          <a:lstStyle/>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14h00 : 	Accueil, programme</a:t>
            </a:r>
          </a:p>
          <a:p>
            <a:pPr marL="1169988" indent="-1169988">
              <a:spcBef>
                <a:spcPts val="0"/>
              </a:spcBef>
              <a:spcAft>
                <a:spcPts val="600"/>
              </a:spcAft>
            </a:pPr>
            <a:r>
              <a:rPr lang="fr-FR" sz="2400" b="1" dirty="0">
                <a:solidFill>
                  <a:srgbClr val="0070C0"/>
                </a:solidFill>
                <a:latin typeface="Arial" panose="020B0604020202020204" pitchFamily="34" charset="0"/>
                <a:cs typeface="Arial" panose="020B0604020202020204" pitchFamily="34" charset="0"/>
              </a:rPr>
              <a:t>14h05 : Actus</a:t>
            </a:r>
          </a:p>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14h10 : Les Facilitateurs ÉS (</a:t>
            </a:r>
            <a:r>
              <a:rPr lang="fr-FR" sz="2400" b="1" dirty="0" err="1">
                <a:solidFill>
                  <a:srgbClr val="002060"/>
                </a:solidFill>
                <a:latin typeface="Arial" panose="020B0604020202020204" pitchFamily="34" charset="0"/>
                <a:cs typeface="Arial" panose="020B0604020202020204" pitchFamily="34" charset="0"/>
              </a:rPr>
              <a:t>B.Bloch</a:t>
            </a:r>
            <a:r>
              <a:rPr lang="fr-FR" sz="2400" b="1" dirty="0">
                <a:solidFill>
                  <a:srgbClr val="002060"/>
                </a:solidFill>
                <a:latin typeface="Arial" panose="020B0604020202020204" pitchFamily="34" charset="0"/>
                <a:cs typeface="Arial" panose="020B0604020202020204" pitchFamily="34" charset="0"/>
              </a:rPr>
              <a:t>)</a:t>
            </a:r>
          </a:p>
          <a:p>
            <a:pPr marL="1169988" indent="-1169988">
              <a:spcBef>
                <a:spcPts val="0"/>
              </a:spcBef>
              <a:spcAft>
                <a:spcPts val="600"/>
              </a:spcAft>
            </a:pPr>
            <a:r>
              <a:rPr lang="fr-FR" sz="2400" b="1" dirty="0">
                <a:solidFill>
                  <a:srgbClr val="0070C0"/>
                </a:solidFill>
                <a:latin typeface="Arial" panose="020B0604020202020204" pitchFamily="34" charset="0"/>
                <a:cs typeface="Arial" panose="020B0604020202020204" pitchFamily="34" charset="0"/>
              </a:rPr>
              <a:t>14h20 : Les </a:t>
            </a:r>
            <a:r>
              <a:rPr lang="fr-FR" sz="2400" b="1" dirty="0" err="1">
                <a:solidFill>
                  <a:srgbClr val="0070C0"/>
                </a:solidFill>
                <a:latin typeface="Arial" panose="020B0604020202020204" pitchFamily="34" charset="0"/>
                <a:cs typeface="Arial" panose="020B0604020202020204" pitchFamily="34" charset="0"/>
              </a:rPr>
              <a:t>faciliteurs</a:t>
            </a:r>
            <a:r>
              <a:rPr lang="fr-FR" sz="2400" b="1" dirty="0">
                <a:solidFill>
                  <a:srgbClr val="0070C0"/>
                </a:solidFill>
                <a:latin typeface="Arial" panose="020B0604020202020204" pitchFamily="34" charset="0"/>
                <a:cs typeface="Arial" panose="020B0604020202020204" pitchFamily="34" charset="0"/>
              </a:rPr>
              <a:t> Orange Nord-Est </a:t>
            </a:r>
            <a:br>
              <a:rPr lang="fr-FR" sz="2400" b="1" dirty="0">
                <a:solidFill>
                  <a:srgbClr val="0070C0"/>
                </a:solidFill>
                <a:latin typeface="Arial" panose="020B0604020202020204" pitchFamily="34" charset="0"/>
                <a:cs typeface="Arial" panose="020B0604020202020204" pitchFamily="34" charset="0"/>
              </a:rPr>
            </a:br>
            <a:r>
              <a:rPr lang="fr-FR" sz="2400" b="1" dirty="0">
                <a:solidFill>
                  <a:srgbClr val="0070C0"/>
                </a:solidFill>
                <a:latin typeface="Arial" panose="020B0604020202020204" pitchFamily="34" charset="0"/>
                <a:cs typeface="Arial" panose="020B0604020202020204" pitchFamily="34" charset="0"/>
              </a:rPr>
              <a:t>(Christian Bollaert)</a:t>
            </a:r>
            <a:endParaRPr lang="fr-FR" sz="2400" i="1" dirty="0">
              <a:solidFill>
                <a:srgbClr val="0070C0"/>
              </a:solidFill>
              <a:latin typeface="Arial" panose="020B0604020202020204" pitchFamily="34" charset="0"/>
              <a:cs typeface="Arial" panose="020B0604020202020204" pitchFamily="34" charset="0"/>
            </a:endParaRPr>
          </a:p>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14h45 : La communication sociale et l’attention conjointe à l’heure du télétravail (Albert Moukheiber)</a:t>
            </a:r>
          </a:p>
          <a:p>
            <a:pPr marL="1169988" indent="-1169988">
              <a:spcBef>
                <a:spcPts val="0"/>
              </a:spcBef>
              <a:spcAft>
                <a:spcPts val="600"/>
              </a:spcAft>
            </a:pPr>
            <a:r>
              <a:rPr lang="fr-FR" sz="2400" b="1" dirty="0">
                <a:solidFill>
                  <a:srgbClr val="0070C0"/>
                </a:solidFill>
                <a:latin typeface="Arial" panose="020B0604020202020204" pitchFamily="34" charset="0"/>
                <a:cs typeface="Arial" panose="020B0604020202020204" pitchFamily="34" charset="0"/>
              </a:rPr>
              <a:t>15h15 : REX Klaxoon et check out</a:t>
            </a:r>
          </a:p>
          <a:p>
            <a:pPr marL="1169988" indent="-1169988">
              <a:spcBef>
                <a:spcPts val="0"/>
              </a:spcBef>
              <a:spcAft>
                <a:spcPts val="600"/>
              </a:spcAft>
            </a:pPr>
            <a:r>
              <a:rPr lang="fr-FR" sz="2400" b="1" dirty="0">
                <a:solidFill>
                  <a:srgbClr val="002060"/>
                </a:solidFill>
                <a:highlight>
                  <a:srgbClr val="FFFF00"/>
                </a:highlight>
                <a:latin typeface="Arial" panose="020B0604020202020204" pitchFamily="34" charset="0"/>
                <a:cs typeface="Arial" panose="020B0604020202020204" pitchFamily="34" charset="0"/>
              </a:rPr>
              <a:t>15h30 : Fin</a:t>
            </a:r>
          </a:p>
        </p:txBody>
      </p:sp>
      <p:sp>
        <p:nvSpPr>
          <p:cNvPr id="14" name="Espace réservé du numéro de diapositive 3">
            <a:extLst>
              <a:ext uri="{FF2B5EF4-FFF2-40B4-BE49-F238E27FC236}">
                <a16:creationId xmlns:a16="http://schemas.microsoft.com/office/drawing/2014/main" id="{D32453E6-3805-4534-9F3E-20D26AABE05B}"/>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68</a:t>
            </a:fld>
            <a:endParaRPr lang="fr-FR" altLang="fr-FR">
              <a:latin typeface="Arial" panose="020B0604020202020204" pitchFamily="34" charset="0"/>
            </a:endParaRPr>
          </a:p>
        </p:txBody>
      </p:sp>
      <p:sp>
        <p:nvSpPr>
          <p:cNvPr id="17" name="Titre 1">
            <a:extLst>
              <a:ext uri="{FF2B5EF4-FFF2-40B4-BE49-F238E27FC236}">
                <a16:creationId xmlns:a16="http://schemas.microsoft.com/office/drawing/2014/main" id="{13055181-F6FA-42C7-BD9C-1AC221344F72}"/>
              </a:ext>
            </a:extLst>
          </p:cNvPr>
          <p:cNvSpPr>
            <a:spLocks noGrp="1"/>
          </p:cNvSpPr>
          <p:nvPr>
            <p:ph type="title"/>
          </p:nvPr>
        </p:nvSpPr>
        <p:spPr>
          <a:xfrm>
            <a:off x="0" y="274638"/>
            <a:ext cx="12192000" cy="590750"/>
          </a:xfrm>
        </p:spPr>
        <p:txBody>
          <a:bodyPr>
            <a:normAutofit fontScale="90000"/>
          </a:bodyPr>
          <a:lstStyle/>
          <a:p>
            <a:r>
              <a:rPr lang="fr-FR">
                <a:solidFill>
                  <a:schemeClr val="bg1"/>
                </a:solidFill>
                <a:latin typeface="Arial"/>
                <a:cs typeface="Arial"/>
              </a:rPr>
              <a:t>Au programme</a:t>
            </a:r>
            <a:endParaRPr lang="fr-FR">
              <a:solidFill>
                <a:schemeClr val="bg1"/>
              </a:solidFill>
            </a:endParaRPr>
          </a:p>
        </p:txBody>
      </p:sp>
      <p:pic>
        <p:nvPicPr>
          <p:cNvPr id="8" name="Picture 4" descr="Lego, Chantier De Construction, Réplique">
            <a:extLst>
              <a:ext uri="{FF2B5EF4-FFF2-40B4-BE49-F238E27FC236}">
                <a16:creationId xmlns:a16="http://schemas.microsoft.com/office/drawing/2014/main" id="{2CEA09FA-FC98-49B9-97AE-575E5CB3CC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31"/>
          <a:stretch/>
        </p:blipFill>
        <p:spPr bwMode="auto">
          <a:xfrm flipH="1">
            <a:off x="147900" y="1638300"/>
            <a:ext cx="3891343" cy="2981783"/>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11D313E6-04D8-4C81-8E63-670A9C168379}"/>
              </a:ext>
            </a:extLst>
          </p:cNvPr>
          <p:cNvSpPr txBox="1"/>
          <p:nvPr/>
        </p:nvSpPr>
        <p:spPr>
          <a:xfrm>
            <a:off x="2104103" y="6084553"/>
            <a:ext cx="7787148" cy="400110"/>
          </a:xfrm>
          <a:prstGeom prst="rect">
            <a:avLst/>
          </a:prstGeom>
          <a:solidFill>
            <a:schemeClr val="tx2">
              <a:lumMod val="40000"/>
              <a:lumOff val="60000"/>
            </a:schemeClr>
          </a:solidFill>
        </p:spPr>
        <p:txBody>
          <a:bodyPr wrap="square">
            <a:spAutoFit/>
          </a:bodyPr>
          <a:lstStyle/>
          <a:p>
            <a:pPr algn="ctr"/>
            <a:r>
              <a:rPr lang="fr-FR" sz="2000" dirty="0"/>
              <a:t>Voir le replay de cette rencontre &gt; </a:t>
            </a:r>
            <a:r>
              <a:rPr lang="fr-FR" sz="2000" u="sng" dirty="0">
                <a:hlinkClick r:id="rId3">
                  <a:extLst>
                    <a:ext uri="{A12FA001-AC4F-418D-AE19-62706E023703}">
                      <ahyp:hlinkClr xmlns:ahyp="http://schemas.microsoft.com/office/drawing/2018/hyperlinkcolor" val="tx"/>
                    </a:ext>
                  </a:extLst>
                </a:hlinkClick>
              </a:rPr>
              <a:t>https://youtu.be/njDFS1Nif8U</a:t>
            </a:r>
            <a:r>
              <a:rPr lang="fr-FR" sz="2000" dirty="0"/>
              <a:t> </a:t>
            </a:r>
          </a:p>
        </p:txBody>
      </p:sp>
    </p:spTree>
    <p:extLst>
      <p:ext uri="{BB962C8B-B14F-4D97-AF65-F5344CB8AC3E}">
        <p14:creationId xmlns:p14="http://schemas.microsoft.com/office/powerpoint/2010/main" val="560189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a:extLst>
              <a:ext uri="{FF2B5EF4-FFF2-40B4-BE49-F238E27FC236}">
                <a16:creationId xmlns:a16="http://schemas.microsoft.com/office/drawing/2014/main" id="{BB76395A-C44B-4980-B368-F3BD44480002}"/>
              </a:ext>
            </a:extLst>
          </p:cNvPr>
          <p:cNvSpPr>
            <a:spLocks noGrp="1"/>
          </p:cNvSpPr>
          <p:nvPr>
            <p:ph idx="1"/>
          </p:nvPr>
        </p:nvSpPr>
        <p:spPr>
          <a:xfrm>
            <a:off x="5663381" y="1638300"/>
            <a:ext cx="6500821" cy="4630919"/>
          </a:xfrm>
        </p:spPr>
        <p:txBody>
          <a:bodyPr>
            <a:noAutofit/>
          </a:bodyPr>
          <a:lstStyle/>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14h00 : 	Accueil, programme</a:t>
            </a:r>
          </a:p>
          <a:p>
            <a:pPr marL="1169988" indent="-1169988">
              <a:spcBef>
                <a:spcPts val="0"/>
              </a:spcBef>
              <a:spcAft>
                <a:spcPts val="600"/>
              </a:spcAft>
            </a:pPr>
            <a:r>
              <a:rPr lang="fr-FR" sz="2400" b="1" dirty="0">
                <a:solidFill>
                  <a:srgbClr val="0070C0"/>
                </a:solidFill>
                <a:latin typeface="Arial" panose="020B0604020202020204" pitchFamily="34" charset="0"/>
                <a:cs typeface="Arial" panose="020B0604020202020204" pitchFamily="34" charset="0"/>
              </a:rPr>
              <a:t>14h05 : Partageons sur Klaxoon</a:t>
            </a:r>
          </a:p>
          <a:p>
            <a:pPr marL="1169988" indent="-1169988">
              <a:spcBef>
                <a:spcPts val="0"/>
              </a:spcBef>
              <a:spcAft>
                <a:spcPts val="600"/>
              </a:spcAft>
            </a:pPr>
            <a:r>
              <a:rPr lang="fr-FR" sz="2400" b="1" dirty="0">
                <a:solidFill>
                  <a:srgbClr val="002060"/>
                </a:solidFill>
                <a:highlight>
                  <a:srgbClr val="FFFF00"/>
                </a:highlight>
                <a:latin typeface="Arial" panose="020B0604020202020204" pitchFamily="34" charset="0"/>
                <a:cs typeface="Arial" panose="020B0604020202020204" pitchFamily="34" charset="0"/>
              </a:rPr>
              <a:t>14h10 : La facilitation à ÉS (</a:t>
            </a:r>
            <a:r>
              <a:rPr lang="fr-FR" sz="2400" b="1" dirty="0" err="1">
                <a:solidFill>
                  <a:srgbClr val="002060"/>
                </a:solidFill>
                <a:highlight>
                  <a:srgbClr val="FFFF00"/>
                </a:highlight>
                <a:latin typeface="Arial" panose="020B0604020202020204" pitchFamily="34" charset="0"/>
                <a:cs typeface="Arial" panose="020B0604020202020204" pitchFamily="34" charset="0"/>
              </a:rPr>
              <a:t>B.Bloch</a:t>
            </a:r>
            <a:r>
              <a:rPr lang="fr-FR" sz="2400" b="1" dirty="0">
                <a:solidFill>
                  <a:srgbClr val="002060"/>
                </a:solidFill>
                <a:highlight>
                  <a:srgbClr val="FFFF00"/>
                </a:highlight>
                <a:latin typeface="Arial" panose="020B0604020202020204" pitchFamily="34" charset="0"/>
                <a:cs typeface="Arial" panose="020B0604020202020204" pitchFamily="34" charset="0"/>
              </a:rPr>
              <a:t>)</a:t>
            </a:r>
          </a:p>
          <a:p>
            <a:pPr marL="1169988" indent="-1169988">
              <a:spcBef>
                <a:spcPts val="0"/>
              </a:spcBef>
              <a:spcAft>
                <a:spcPts val="600"/>
              </a:spcAft>
            </a:pPr>
            <a:r>
              <a:rPr lang="fr-FR" sz="2400" b="1" dirty="0">
                <a:solidFill>
                  <a:srgbClr val="0070C0"/>
                </a:solidFill>
                <a:latin typeface="Arial" panose="020B0604020202020204" pitchFamily="34" charset="0"/>
                <a:cs typeface="Arial" panose="020B0604020202020204" pitchFamily="34" charset="0"/>
              </a:rPr>
              <a:t>14h20 : Les </a:t>
            </a:r>
            <a:r>
              <a:rPr lang="fr-FR" sz="2400" b="1" dirty="0" err="1">
                <a:solidFill>
                  <a:srgbClr val="0070C0"/>
                </a:solidFill>
                <a:latin typeface="Arial" panose="020B0604020202020204" pitchFamily="34" charset="0"/>
                <a:cs typeface="Arial" panose="020B0604020202020204" pitchFamily="34" charset="0"/>
              </a:rPr>
              <a:t>faciliteurs</a:t>
            </a:r>
            <a:r>
              <a:rPr lang="fr-FR" sz="2400" b="1" dirty="0">
                <a:solidFill>
                  <a:srgbClr val="0070C0"/>
                </a:solidFill>
                <a:latin typeface="Arial" panose="020B0604020202020204" pitchFamily="34" charset="0"/>
                <a:cs typeface="Arial" panose="020B0604020202020204" pitchFamily="34" charset="0"/>
              </a:rPr>
              <a:t> Orange Nord-Est </a:t>
            </a:r>
            <a:br>
              <a:rPr lang="fr-FR" sz="2400" b="1" dirty="0">
                <a:solidFill>
                  <a:srgbClr val="0070C0"/>
                </a:solidFill>
                <a:latin typeface="Arial" panose="020B0604020202020204" pitchFamily="34" charset="0"/>
                <a:cs typeface="Arial" panose="020B0604020202020204" pitchFamily="34" charset="0"/>
              </a:rPr>
            </a:br>
            <a:r>
              <a:rPr lang="fr-FR" sz="2400" b="1" dirty="0">
                <a:solidFill>
                  <a:srgbClr val="0070C0"/>
                </a:solidFill>
                <a:latin typeface="Arial" panose="020B0604020202020204" pitchFamily="34" charset="0"/>
                <a:cs typeface="Arial" panose="020B0604020202020204" pitchFamily="34" charset="0"/>
              </a:rPr>
              <a:t>(Christian Bollaert)</a:t>
            </a:r>
            <a:endParaRPr lang="fr-FR" sz="2400" i="1" dirty="0">
              <a:solidFill>
                <a:srgbClr val="0070C0"/>
              </a:solidFill>
              <a:latin typeface="Arial" panose="020B0604020202020204" pitchFamily="34" charset="0"/>
              <a:cs typeface="Arial" panose="020B0604020202020204" pitchFamily="34" charset="0"/>
            </a:endParaRPr>
          </a:p>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14h45 : La communication sociale et l’attention conjointe à l’heure du télétravail (Albert Moukheiber)</a:t>
            </a:r>
          </a:p>
          <a:p>
            <a:pPr marL="1169988" indent="-1169988">
              <a:spcBef>
                <a:spcPts val="0"/>
              </a:spcBef>
              <a:spcAft>
                <a:spcPts val="600"/>
              </a:spcAft>
            </a:pPr>
            <a:r>
              <a:rPr lang="fr-FR" sz="2400" b="1" dirty="0">
                <a:solidFill>
                  <a:srgbClr val="0070C0"/>
                </a:solidFill>
                <a:latin typeface="Arial" panose="020B0604020202020204" pitchFamily="34" charset="0"/>
                <a:cs typeface="Arial" panose="020B0604020202020204" pitchFamily="34" charset="0"/>
              </a:rPr>
              <a:t>15h15 : REX Klaxoon et check out</a:t>
            </a:r>
          </a:p>
          <a:p>
            <a:pPr marL="1169988" indent="-1169988">
              <a:spcBef>
                <a:spcPts val="0"/>
              </a:spcBef>
              <a:spcAft>
                <a:spcPts val="600"/>
              </a:spcAft>
            </a:pPr>
            <a:r>
              <a:rPr lang="fr-FR" sz="2400" b="1" dirty="0">
                <a:solidFill>
                  <a:srgbClr val="002060"/>
                </a:solidFill>
                <a:latin typeface="Arial" panose="020B0604020202020204" pitchFamily="34" charset="0"/>
                <a:cs typeface="Arial" panose="020B0604020202020204" pitchFamily="34" charset="0"/>
              </a:rPr>
              <a:t>15h30 : Fin</a:t>
            </a:r>
          </a:p>
        </p:txBody>
      </p:sp>
      <p:sp>
        <p:nvSpPr>
          <p:cNvPr id="14" name="Espace réservé du numéro de diapositive 3">
            <a:extLst>
              <a:ext uri="{FF2B5EF4-FFF2-40B4-BE49-F238E27FC236}">
                <a16:creationId xmlns:a16="http://schemas.microsoft.com/office/drawing/2014/main" id="{D32453E6-3805-4534-9F3E-20D26AABE05B}"/>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7</a:t>
            </a:fld>
            <a:endParaRPr lang="fr-FR" altLang="fr-FR">
              <a:latin typeface="Arial" panose="020B0604020202020204" pitchFamily="34" charset="0"/>
            </a:endParaRPr>
          </a:p>
        </p:txBody>
      </p:sp>
      <p:sp>
        <p:nvSpPr>
          <p:cNvPr id="17" name="Titre 1">
            <a:extLst>
              <a:ext uri="{FF2B5EF4-FFF2-40B4-BE49-F238E27FC236}">
                <a16:creationId xmlns:a16="http://schemas.microsoft.com/office/drawing/2014/main" id="{13055181-F6FA-42C7-BD9C-1AC221344F72}"/>
              </a:ext>
            </a:extLst>
          </p:cNvPr>
          <p:cNvSpPr>
            <a:spLocks noGrp="1"/>
          </p:cNvSpPr>
          <p:nvPr>
            <p:ph type="title"/>
          </p:nvPr>
        </p:nvSpPr>
        <p:spPr>
          <a:xfrm>
            <a:off x="0" y="274638"/>
            <a:ext cx="12192000" cy="590750"/>
          </a:xfrm>
        </p:spPr>
        <p:txBody>
          <a:bodyPr>
            <a:normAutofit fontScale="90000"/>
          </a:bodyPr>
          <a:lstStyle/>
          <a:p>
            <a:r>
              <a:rPr lang="fr-FR">
                <a:solidFill>
                  <a:schemeClr val="bg1"/>
                </a:solidFill>
                <a:latin typeface="Arial"/>
                <a:cs typeface="Arial"/>
              </a:rPr>
              <a:t>Au programme</a:t>
            </a:r>
            <a:endParaRPr lang="fr-FR">
              <a:solidFill>
                <a:schemeClr val="bg1"/>
              </a:solidFill>
            </a:endParaRPr>
          </a:p>
        </p:txBody>
      </p:sp>
      <p:pic>
        <p:nvPicPr>
          <p:cNvPr id="8" name="Picture 4" descr="Lego, Chantier De Construction, Réplique">
            <a:extLst>
              <a:ext uri="{FF2B5EF4-FFF2-40B4-BE49-F238E27FC236}">
                <a16:creationId xmlns:a16="http://schemas.microsoft.com/office/drawing/2014/main" id="{2CEA09FA-FC98-49B9-97AE-575E5CB3CC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31"/>
          <a:stretch/>
        </p:blipFill>
        <p:spPr bwMode="auto">
          <a:xfrm flipH="1">
            <a:off x="147899" y="1638300"/>
            <a:ext cx="5446655" cy="4173557"/>
          </a:xfrm>
          <a:prstGeom prst="rect">
            <a:avLst/>
          </a:prstGeom>
          <a:noFill/>
          <a:extLst>
            <a:ext uri="{909E8E84-426E-40DD-AFC4-6F175D3DCCD1}">
              <a14:hiddenFill xmlns:a14="http://schemas.microsoft.com/office/drawing/2010/main">
                <a:solidFill>
                  <a:srgbClr val="FFFFFF"/>
                </a:solidFill>
              </a14:hiddenFill>
            </a:ext>
          </a:extLst>
        </p:spPr>
      </p:pic>
      <p:sp>
        <p:nvSpPr>
          <p:cNvPr id="6" name="Titre 1">
            <a:extLst>
              <a:ext uri="{FF2B5EF4-FFF2-40B4-BE49-F238E27FC236}">
                <a16:creationId xmlns:a16="http://schemas.microsoft.com/office/drawing/2014/main" id="{752E76CA-0C13-41AB-944F-8D9258042DB6}"/>
              </a:ext>
            </a:extLst>
          </p:cNvPr>
          <p:cNvSpPr txBox="1">
            <a:spLocks/>
          </p:cNvSpPr>
          <p:nvPr/>
        </p:nvSpPr>
        <p:spPr>
          <a:xfrm>
            <a:off x="136373" y="1651828"/>
            <a:ext cx="5446655" cy="678417"/>
          </a:xfrm>
          <a:prstGeom prst="rect">
            <a:avLst/>
          </a:prstGeom>
          <a:solidFill>
            <a:srgbClr val="C00000"/>
          </a:solidFill>
        </p:spPr>
        <p:txBody>
          <a:bodyPr vert="horz" lIns="91440" tIns="45720" rIns="91440" bIns="45720" rtlCol="0" anchor="ctr">
            <a:normAutofit fontScale="97500" lnSpcReduction="10000"/>
          </a:bodyPr>
          <a:lstStyle>
            <a:lvl1pPr>
              <a:spcBef>
                <a:spcPct val="0"/>
              </a:spcBef>
              <a:buNone/>
              <a:defRPr sz="2700">
                <a:solidFill>
                  <a:schemeClr val="bg1"/>
                </a:solidFill>
                <a:latin typeface="Arial"/>
                <a:ea typeface="+mj-ea"/>
                <a:cs typeface="Arial"/>
              </a:defRPr>
            </a:lvl1pPr>
          </a:lstStyle>
          <a:p>
            <a:r>
              <a:rPr lang="fr-FR" altLang="fr-FR" dirty="0"/>
              <a:t>Communauté des Facilitateurs ÉS</a:t>
            </a:r>
            <a:br>
              <a:rPr lang="fr-FR" altLang="fr-FR" dirty="0"/>
            </a:br>
            <a:r>
              <a:rPr lang="fr-FR" sz="1600" dirty="0">
                <a:solidFill>
                  <a:schemeClr val="bg2">
                    <a:lumMod val="20000"/>
                    <a:lumOff val="80000"/>
                  </a:schemeClr>
                </a:solidFill>
              </a:rPr>
              <a:t>(24/3/2022 - ÉS / Bernard Bloch)</a:t>
            </a:r>
          </a:p>
        </p:txBody>
      </p:sp>
    </p:spTree>
    <p:extLst>
      <p:ext uri="{BB962C8B-B14F-4D97-AF65-F5344CB8AC3E}">
        <p14:creationId xmlns:p14="http://schemas.microsoft.com/office/powerpoint/2010/main" val="2904115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CFE41EA-CE81-42BA-8B00-4BB64DA7228B}"/>
              </a:ext>
            </a:extLst>
          </p:cNvPr>
          <p:cNvPicPr>
            <a:picLocks noChangeAspect="1"/>
          </p:cNvPicPr>
          <p:nvPr/>
        </p:nvPicPr>
        <p:blipFill rotWithShape="1">
          <a:blip r:embed="rId2"/>
          <a:srcRect b="72680"/>
          <a:stretch/>
        </p:blipFill>
        <p:spPr>
          <a:xfrm>
            <a:off x="1" y="0"/>
            <a:ext cx="12192000" cy="1675250"/>
          </a:xfrm>
          <a:prstGeom prst="rect">
            <a:avLst/>
          </a:prstGeom>
        </p:spPr>
      </p:pic>
      <p:sp>
        <p:nvSpPr>
          <p:cNvPr id="7" name="ZoneTexte 6">
            <a:extLst>
              <a:ext uri="{FF2B5EF4-FFF2-40B4-BE49-F238E27FC236}">
                <a16:creationId xmlns:a16="http://schemas.microsoft.com/office/drawing/2014/main" id="{2FEAF28B-B6D9-4223-A785-7DE1CBA3260F}"/>
              </a:ext>
            </a:extLst>
          </p:cNvPr>
          <p:cNvSpPr txBox="1"/>
          <p:nvPr/>
        </p:nvSpPr>
        <p:spPr>
          <a:xfrm>
            <a:off x="8013290" y="1305918"/>
            <a:ext cx="2792362" cy="369332"/>
          </a:xfrm>
          <a:prstGeom prst="rect">
            <a:avLst/>
          </a:prstGeom>
          <a:solidFill>
            <a:srgbClr val="FFFF00"/>
          </a:solidFill>
        </p:spPr>
        <p:txBody>
          <a:bodyPr wrap="square">
            <a:spAutoFit/>
          </a:bodyPr>
          <a:lstStyle/>
          <a:p>
            <a:pPr algn="ctr"/>
            <a:r>
              <a:rPr lang="fr-FR" dirty="0">
                <a:hlinkClick r:id="rId3"/>
              </a:rPr>
              <a:t>Toutes les actus Innovation</a:t>
            </a:r>
            <a:r>
              <a:rPr lang="fr-FR" dirty="0"/>
              <a:t> </a:t>
            </a:r>
          </a:p>
        </p:txBody>
      </p:sp>
      <p:pic>
        <p:nvPicPr>
          <p:cNvPr id="4" name="Image 3">
            <a:extLst>
              <a:ext uri="{FF2B5EF4-FFF2-40B4-BE49-F238E27FC236}">
                <a16:creationId xmlns:a16="http://schemas.microsoft.com/office/drawing/2014/main" id="{48A5D6D4-C1CB-495C-8E3F-58E71CECE03B}"/>
              </a:ext>
            </a:extLst>
          </p:cNvPr>
          <p:cNvPicPr>
            <a:picLocks noChangeAspect="1"/>
          </p:cNvPicPr>
          <p:nvPr/>
        </p:nvPicPr>
        <p:blipFill>
          <a:blip r:embed="rId4"/>
          <a:stretch>
            <a:fillRect/>
          </a:stretch>
        </p:blipFill>
        <p:spPr>
          <a:xfrm>
            <a:off x="238125" y="1761204"/>
            <a:ext cx="11715750" cy="4495800"/>
          </a:xfrm>
          <a:prstGeom prst="rect">
            <a:avLst/>
          </a:prstGeom>
        </p:spPr>
      </p:pic>
      <p:sp>
        <p:nvSpPr>
          <p:cNvPr id="6" name="Espace réservé du numéro de diapositive 3">
            <a:extLst>
              <a:ext uri="{FF2B5EF4-FFF2-40B4-BE49-F238E27FC236}">
                <a16:creationId xmlns:a16="http://schemas.microsoft.com/office/drawing/2014/main" id="{8FF097B4-1719-4D2C-ADEA-E80076C43C25}"/>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8</a:t>
            </a:fld>
            <a:endParaRPr lang="fr-FR" altLang="fr-FR">
              <a:latin typeface="Arial" panose="020B0604020202020204" pitchFamily="34" charset="0"/>
            </a:endParaRPr>
          </a:p>
        </p:txBody>
      </p:sp>
    </p:spTree>
    <p:extLst>
      <p:ext uri="{BB962C8B-B14F-4D97-AF65-F5344CB8AC3E}">
        <p14:creationId xmlns:p14="http://schemas.microsoft.com/office/powerpoint/2010/main" val="821504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
            <a:extLst>
              <a:ext uri="{FF2B5EF4-FFF2-40B4-BE49-F238E27FC236}">
                <a16:creationId xmlns:a16="http://schemas.microsoft.com/office/drawing/2014/main" id="{13055181-F6FA-42C7-BD9C-1AC221344F72}"/>
              </a:ext>
            </a:extLst>
          </p:cNvPr>
          <p:cNvSpPr>
            <a:spLocks noGrp="1"/>
          </p:cNvSpPr>
          <p:nvPr>
            <p:ph type="title"/>
          </p:nvPr>
        </p:nvSpPr>
        <p:spPr>
          <a:xfrm>
            <a:off x="0" y="264806"/>
            <a:ext cx="12192000" cy="642880"/>
          </a:xfrm>
        </p:spPr>
        <p:txBody>
          <a:bodyPr>
            <a:normAutofit fontScale="90000"/>
          </a:bodyPr>
          <a:lstStyle/>
          <a:p>
            <a:r>
              <a:rPr lang="fr-FR" sz="3600" dirty="0">
                <a:solidFill>
                  <a:schemeClr val="bg1"/>
                </a:solidFill>
                <a:latin typeface="Arial" panose="020B0604020202020204" pitchFamily="34" charset="0"/>
                <a:cs typeface="Arial" panose="020B0604020202020204" pitchFamily="34" charset="0"/>
              </a:rPr>
              <a:t>Les Facilitateurs ÉS, organisés en Communauté de pratique</a:t>
            </a:r>
          </a:p>
        </p:txBody>
      </p:sp>
      <p:sp>
        <p:nvSpPr>
          <p:cNvPr id="10" name="Espace réservé du contenu 2">
            <a:extLst>
              <a:ext uri="{FF2B5EF4-FFF2-40B4-BE49-F238E27FC236}">
                <a16:creationId xmlns:a16="http://schemas.microsoft.com/office/drawing/2014/main" id="{74282D33-C3C5-4EBD-8EFF-49368A8E0E81}"/>
              </a:ext>
            </a:extLst>
          </p:cNvPr>
          <p:cNvSpPr>
            <a:spLocks noGrp="1"/>
          </p:cNvSpPr>
          <p:nvPr>
            <p:ph idx="1"/>
          </p:nvPr>
        </p:nvSpPr>
        <p:spPr>
          <a:xfrm>
            <a:off x="344130" y="1333499"/>
            <a:ext cx="11405418" cy="5185288"/>
          </a:xfrm>
        </p:spPr>
        <p:txBody>
          <a:bodyPr vert="horz" lIns="91440" tIns="45720" rIns="91440" bIns="45720" rtlCol="0">
            <a:noAutofit/>
          </a:bodyPr>
          <a:lstStyle/>
          <a:p>
            <a:pPr>
              <a:spcBef>
                <a:spcPts val="500"/>
              </a:spcBef>
            </a:pPr>
            <a:r>
              <a:rPr lang="fr-FR" sz="2400" b="1" dirty="0">
                <a:solidFill>
                  <a:srgbClr val="000000"/>
                </a:solidFill>
                <a:latin typeface="Arial" panose="020B0604020202020204" pitchFamily="34" charset="0"/>
                <a:cs typeface="Arial" panose="020B0604020202020204" pitchFamily="34" charset="0"/>
                <a:sym typeface="Calibri"/>
              </a:rPr>
              <a:t>3 notions</a:t>
            </a:r>
          </a:p>
          <a:p>
            <a:pPr marL="717550" indent="-342900">
              <a:spcBef>
                <a:spcPts val="500"/>
              </a:spcBef>
              <a:buChar char="•"/>
            </a:pPr>
            <a:r>
              <a:rPr lang="fr-FR" sz="2200" dirty="0">
                <a:solidFill>
                  <a:srgbClr val="000000"/>
                </a:solidFill>
                <a:latin typeface="Arial" panose="020B0604020202020204" pitchFamily="34" charset="0"/>
                <a:cs typeface="Arial" panose="020B0604020202020204" pitchFamily="34" charset="0"/>
                <a:sym typeface="Calibri"/>
              </a:rPr>
              <a:t>Groupe de travail &gt; Communauté d’intérêt &gt; </a:t>
            </a:r>
            <a:r>
              <a:rPr lang="fr-FR" sz="2200" b="1" dirty="0">
                <a:solidFill>
                  <a:srgbClr val="000000"/>
                </a:solidFill>
                <a:latin typeface="Arial" panose="020B0604020202020204" pitchFamily="34" charset="0"/>
                <a:cs typeface="Arial" panose="020B0604020202020204" pitchFamily="34" charset="0"/>
                <a:sym typeface="Calibri"/>
              </a:rPr>
              <a:t>Communauté de pratique</a:t>
            </a:r>
            <a:endParaRPr lang="fr-FR" sz="2200" b="1" dirty="0">
              <a:solidFill>
                <a:srgbClr val="000000"/>
              </a:solidFill>
              <a:latin typeface="Arial" panose="020B0604020202020204" pitchFamily="34" charset="0"/>
              <a:cs typeface="Arial" panose="020B0604020202020204" pitchFamily="34" charset="0"/>
            </a:endParaRPr>
          </a:p>
          <a:p>
            <a:pPr marL="717550" indent="-342900">
              <a:spcBef>
                <a:spcPts val="500"/>
              </a:spcBef>
              <a:buChar char="•"/>
            </a:pPr>
            <a:r>
              <a:rPr lang="fr-FR" sz="2200" b="1" dirty="0">
                <a:solidFill>
                  <a:srgbClr val="000000"/>
                </a:solidFill>
                <a:latin typeface="Arial" panose="020B0604020202020204" pitchFamily="34" charset="0"/>
                <a:cs typeface="Arial" panose="020B0604020202020204" pitchFamily="34" charset="0"/>
                <a:sym typeface="Calibri"/>
              </a:rPr>
              <a:t>Do-</a:t>
            </a:r>
            <a:r>
              <a:rPr lang="fr-FR" sz="2200" b="1" dirty="0" err="1">
                <a:solidFill>
                  <a:srgbClr val="000000"/>
                </a:solidFill>
                <a:latin typeface="Arial" panose="020B0604020202020204" pitchFamily="34" charset="0"/>
                <a:cs typeface="Arial" panose="020B0604020202020204" pitchFamily="34" charset="0"/>
                <a:sym typeface="Calibri"/>
              </a:rPr>
              <a:t>ocratie</a:t>
            </a:r>
            <a:r>
              <a:rPr lang="fr-FR" sz="2200" dirty="0">
                <a:solidFill>
                  <a:srgbClr val="000000"/>
                </a:solidFill>
                <a:latin typeface="Arial" panose="020B0604020202020204" pitchFamily="34" charset="0"/>
                <a:cs typeface="Arial" panose="020B0604020202020204" pitchFamily="34" charset="0"/>
                <a:sym typeface="Calibri"/>
              </a:rPr>
              <a:t> (</a:t>
            </a:r>
            <a:r>
              <a:rPr lang="fr-FR" sz="2200" dirty="0" err="1">
                <a:solidFill>
                  <a:srgbClr val="000000"/>
                </a:solidFill>
                <a:latin typeface="Arial" panose="020B0604020202020204" pitchFamily="34" charset="0"/>
                <a:cs typeface="Arial" panose="020B0604020202020204" pitchFamily="34" charset="0"/>
                <a:sym typeface="Calibri"/>
              </a:rPr>
              <a:t>faiseux</a:t>
            </a:r>
            <a:r>
              <a:rPr lang="fr-FR" sz="2200" dirty="0">
                <a:solidFill>
                  <a:srgbClr val="000000"/>
                </a:solidFill>
                <a:latin typeface="Arial" panose="020B0604020202020204" pitchFamily="34" charset="0"/>
                <a:cs typeface="Arial" panose="020B0604020202020204" pitchFamily="34" charset="0"/>
                <a:sym typeface="Calibri"/>
              </a:rPr>
              <a:t> vs </a:t>
            </a:r>
            <a:r>
              <a:rPr lang="fr-FR" sz="2200" dirty="0" err="1">
                <a:solidFill>
                  <a:srgbClr val="000000"/>
                </a:solidFill>
                <a:latin typeface="Arial" panose="020B0604020202020204" pitchFamily="34" charset="0"/>
                <a:cs typeface="Arial" panose="020B0604020202020204" pitchFamily="34" charset="0"/>
                <a:sym typeface="Calibri"/>
              </a:rPr>
              <a:t>diseux</a:t>
            </a:r>
            <a:r>
              <a:rPr lang="fr-FR" sz="2200" dirty="0">
                <a:solidFill>
                  <a:srgbClr val="000000"/>
                </a:solidFill>
                <a:latin typeface="Arial" panose="020B0604020202020204" pitchFamily="34" charset="0"/>
                <a:cs typeface="Arial" panose="020B0604020202020204" pitchFamily="34" charset="0"/>
                <a:sym typeface="Calibri"/>
              </a:rPr>
              <a:t> et </a:t>
            </a:r>
            <a:r>
              <a:rPr lang="fr-FR" sz="2200" dirty="0" err="1">
                <a:solidFill>
                  <a:srgbClr val="000000"/>
                </a:solidFill>
                <a:latin typeface="Arial" panose="020B0604020202020204" pitchFamily="34" charset="0"/>
                <a:cs typeface="Arial" panose="020B0604020202020204" pitchFamily="34" charset="0"/>
                <a:sym typeface="Calibri"/>
              </a:rPr>
              <a:t>cliqueux</a:t>
            </a:r>
            <a:r>
              <a:rPr lang="fr-FR" sz="2200" dirty="0">
                <a:solidFill>
                  <a:srgbClr val="000000"/>
                </a:solidFill>
                <a:latin typeface="Arial" panose="020B0604020202020204" pitchFamily="34" charset="0"/>
                <a:cs typeface="Arial" panose="020B0604020202020204" pitchFamily="34" charset="0"/>
                <a:sym typeface="Calibri"/>
              </a:rPr>
              <a:t>)</a:t>
            </a:r>
            <a:br>
              <a:rPr lang="fr-FR" sz="2200" dirty="0">
                <a:solidFill>
                  <a:srgbClr val="000000"/>
                </a:solidFill>
                <a:latin typeface="Arial" panose="020B0604020202020204" pitchFamily="34" charset="0"/>
                <a:cs typeface="Arial" panose="020B0604020202020204" pitchFamily="34" charset="0"/>
                <a:sym typeface="Calibri"/>
              </a:rPr>
            </a:br>
            <a:r>
              <a:rPr lang="fr-FR" sz="2200" dirty="0">
                <a:solidFill>
                  <a:srgbClr val="000000"/>
                </a:solidFill>
                <a:latin typeface="Arial" panose="020B0604020202020204" pitchFamily="34" charset="0"/>
                <a:cs typeface="Arial" panose="020B0604020202020204" pitchFamily="34" charset="0"/>
                <a:sym typeface="Calibri"/>
              </a:rPr>
              <a:t>Volontariat + Nous sommes les bonnes personnes + </a:t>
            </a:r>
            <a:r>
              <a:rPr lang="fr-FR" sz="2200" dirty="0" err="1">
                <a:solidFill>
                  <a:srgbClr val="000000"/>
                </a:solidFill>
                <a:latin typeface="Arial" panose="020B0604020202020204" pitchFamily="34" charset="0"/>
                <a:cs typeface="Arial" panose="020B0604020202020204" pitchFamily="34" charset="0"/>
                <a:sym typeface="Calibri"/>
              </a:rPr>
              <a:t>OnDitOnfait</a:t>
            </a:r>
            <a:r>
              <a:rPr lang="fr-FR" sz="2200" dirty="0">
                <a:solidFill>
                  <a:srgbClr val="000000"/>
                </a:solidFill>
                <a:latin typeface="Arial" panose="020B0604020202020204" pitchFamily="34" charset="0"/>
                <a:cs typeface="Arial" panose="020B0604020202020204" pitchFamily="34" charset="0"/>
                <a:sym typeface="Calibri"/>
              </a:rPr>
              <a:t> </a:t>
            </a:r>
            <a:r>
              <a:rPr lang="fr-FR" sz="2200" dirty="0">
                <a:solidFill>
                  <a:srgbClr val="000000"/>
                </a:solidFill>
                <a:latin typeface="Arial" panose="020B0604020202020204" pitchFamily="34" charset="0"/>
                <a:cs typeface="Arial" panose="020B0604020202020204" pitchFamily="34" charset="0"/>
              </a:rPr>
              <a:t>(</a:t>
            </a:r>
            <a:r>
              <a:rPr lang="fr-FR" sz="2200" dirty="0" err="1">
                <a:solidFill>
                  <a:srgbClr val="000000"/>
                </a:solidFill>
                <a:latin typeface="Arial" panose="020B0604020202020204" pitchFamily="34" charset="0"/>
                <a:cs typeface="Arial" panose="020B0604020202020204" pitchFamily="34" charset="0"/>
              </a:rPr>
              <a:t>ya</a:t>
            </a:r>
            <a:r>
              <a:rPr lang="fr-FR" sz="2200" dirty="0">
                <a:solidFill>
                  <a:srgbClr val="000000"/>
                </a:solidFill>
                <a:latin typeface="Arial" panose="020B0604020202020204" pitchFamily="34" charset="0"/>
                <a:cs typeface="Arial" panose="020B0604020202020204" pitchFamily="34" charset="0"/>
              </a:rPr>
              <a:t> ka </a:t>
            </a:r>
            <a:r>
              <a:rPr lang="fr-FR" sz="2200" dirty="0" err="1">
                <a:solidFill>
                  <a:srgbClr val="000000"/>
                </a:solidFill>
                <a:latin typeface="Arial" panose="020B0604020202020204" pitchFamily="34" charset="0"/>
                <a:cs typeface="Arial" panose="020B0604020202020204" pitchFamily="34" charset="0"/>
              </a:rPr>
              <a:t>fô</a:t>
            </a:r>
            <a:r>
              <a:rPr lang="fr-FR" sz="2200" dirty="0">
                <a:solidFill>
                  <a:srgbClr val="000000"/>
                </a:solidFill>
                <a:latin typeface="Arial" panose="020B0604020202020204" pitchFamily="34" charset="0"/>
                <a:cs typeface="Arial" panose="020B0604020202020204" pitchFamily="34" charset="0"/>
              </a:rPr>
              <a:t> </a:t>
            </a:r>
            <a:r>
              <a:rPr lang="fr-FR" sz="2200" dirty="0" err="1">
                <a:solidFill>
                  <a:srgbClr val="000000"/>
                </a:solidFill>
                <a:latin typeface="Arial" panose="020B0604020202020204" pitchFamily="34" charset="0"/>
                <a:cs typeface="Arial" panose="020B0604020202020204" pitchFamily="34" charset="0"/>
              </a:rPr>
              <a:t>kon</a:t>
            </a:r>
            <a:r>
              <a:rPr lang="fr-FR" sz="2200" dirty="0">
                <a:solidFill>
                  <a:srgbClr val="000000"/>
                </a:solidFill>
                <a:latin typeface="Arial" panose="020B0604020202020204" pitchFamily="34" charset="0"/>
                <a:cs typeface="Arial" panose="020B0604020202020204" pitchFamily="34" charset="0"/>
              </a:rPr>
              <a:t>)</a:t>
            </a:r>
          </a:p>
          <a:p>
            <a:pPr marL="717550" indent="-342900">
              <a:spcBef>
                <a:spcPts val="500"/>
              </a:spcBef>
              <a:buChar char="•"/>
            </a:pPr>
            <a:r>
              <a:rPr lang="fr-FR" sz="2200" b="1" dirty="0">
                <a:solidFill>
                  <a:srgbClr val="000000"/>
                </a:solidFill>
                <a:latin typeface="Arial" panose="020B0604020202020204" pitchFamily="34" charset="0"/>
                <a:cs typeface="Arial" panose="020B0604020202020204" pitchFamily="34" charset="0"/>
              </a:rPr>
              <a:t>Besoins / Apports / Chantiers</a:t>
            </a:r>
            <a:br>
              <a:rPr lang="fr-FR" sz="2200" b="1" dirty="0">
                <a:solidFill>
                  <a:srgbClr val="000000"/>
                </a:solidFill>
                <a:latin typeface="Arial" panose="020B0604020202020204" pitchFamily="34" charset="0"/>
                <a:cs typeface="Arial" panose="020B0604020202020204" pitchFamily="34" charset="0"/>
              </a:rPr>
            </a:br>
            <a:r>
              <a:rPr lang="fr-FR" sz="2200" dirty="0">
                <a:solidFill>
                  <a:srgbClr val="000000"/>
                </a:solidFill>
                <a:latin typeface="Arial" panose="020B0604020202020204" pitchFamily="34" charset="0"/>
                <a:cs typeface="Arial" panose="020B0604020202020204" pitchFamily="34" charset="0"/>
              </a:rPr>
              <a:t> </a:t>
            </a:r>
          </a:p>
          <a:p>
            <a:pPr>
              <a:spcBef>
                <a:spcPts val="500"/>
              </a:spcBef>
            </a:pPr>
            <a:r>
              <a:rPr lang="fr-FR" sz="2400" b="1" dirty="0">
                <a:solidFill>
                  <a:srgbClr val="000000"/>
                </a:solidFill>
                <a:latin typeface="Arial" panose="020B0604020202020204" pitchFamily="34" charset="0"/>
                <a:cs typeface="Arial" panose="020B0604020202020204" pitchFamily="34" charset="0"/>
              </a:rPr>
              <a:t>Mes communautés de pratique</a:t>
            </a:r>
          </a:p>
          <a:p>
            <a:pPr marL="717550" indent="-342900">
              <a:spcBef>
                <a:spcPts val="500"/>
              </a:spcBef>
              <a:buChar char="•"/>
            </a:pPr>
            <a:r>
              <a:rPr lang="fr-FR" sz="2200" u="sng" dirty="0">
                <a:solidFill>
                  <a:srgbClr val="7030A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Les Facilitateurs d’Alsace</a:t>
            </a:r>
            <a:endParaRPr lang="fr-FR" sz="2200" u="sng" dirty="0">
              <a:solidFill>
                <a:srgbClr val="7030A0"/>
              </a:solidFill>
              <a:latin typeface="Arial" panose="020B0604020202020204" pitchFamily="34" charset="0"/>
              <a:cs typeface="Arial" panose="020B0604020202020204" pitchFamily="34" charset="0"/>
            </a:endParaRPr>
          </a:p>
          <a:p>
            <a:pPr marL="717550" indent="-342900">
              <a:spcBef>
                <a:spcPts val="500"/>
              </a:spcBef>
              <a:buChar char="•"/>
            </a:pPr>
            <a:r>
              <a:rPr lang="fr-FR" sz="2200" u="sng" dirty="0">
                <a:solidFill>
                  <a:srgbClr val="7030A0"/>
                </a:solidFill>
                <a:latin typeface="Arial" panose="020B0604020202020204" pitchFamily="34" charset="0"/>
                <a:cs typeface="Arial" panose="020B0604020202020204" pitchFamily="34" charset="0"/>
              </a:rPr>
              <a:t>Les Facilitateurs ÉS</a:t>
            </a:r>
          </a:p>
          <a:p>
            <a:pPr marL="717550" indent="-342900">
              <a:spcBef>
                <a:spcPts val="500"/>
              </a:spcBef>
              <a:buChar char="•"/>
            </a:pPr>
            <a:r>
              <a:rPr lang="fr-FR" sz="2200" u="sng" dirty="0">
                <a:solidFill>
                  <a:srgbClr val="7030A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Le facteur humain dans l’industrie du futur</a:t>
            </a:r>
            <a:r>
              <a:rPr lang="fr-FR" sz="2200" u="sng" dirty="0">
                <a:solidFill>
                  <a:srgbClr val="7030A0"/>
                </a:solidFill>
                <a:latin typeface="Arial" panose="020B0604020202020204" pitchFamily="34" charset="0"/>
                <a:cs typeface="Arial" panose="020B0604020202020204" pitchFamily="34" charset="0"/>
              </a:rPr>
              <a:t> </a:t>
            </a:r>
          </a:p>
          <a:p>
            <a:pPr marL="717550" indent="-342900">
              <a:spcBef>
                <a:spcPts val="500"/>
              </a:spcBef>
              <a:buChar char="•"/>
            </a:pPr>
            <a:r>
              <a:rPr lang="fr-FR" sz="2200" u="sng" dirty="0">
                <a:solidFill>
                  <a:srgbClr val="7030A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Communauté des offreurs de solutions du Grand Est</a:t>
            </a:r>
            <a:endParaRPr lang="fr-FR" sz="2200" u="sng" dirty="0">
              <a:solidFill>
                <a:srgbClr val="7030A0"/>
              </a:solidFill>
              <a:latin typeface="Arial" panose="020B0604020202020204" pitchFamily="34" charset="0"/>
              <a:cs typeface="Arial" panose="020B0604020202020204" pitchFamily="34" charset="0"/>
            </a:endParaRPr>
          </a:p>
          <a:p>
            <a:pPr marL="717550" indent="-342900">
              <a:spcBef>
                <a:spcPts val="500"/>
              </a:spcBef>
              <a:buChar char="•"/>
            </a:pPr>
            <a:r>
              <a:rPr lang="fr-FR" sz="2200" u="sng" dirty="0">
                <a:solidFill>
                  <a:srgbClr val="7030A0"/>
                </a:solidFill>
                <a:latin typeface="Arial" panose="020B0604020202020204" pitchFamily="34" charset="0"/>
                <a:cs typeface="Arial" panose="020B0604020202020204" pitchFamily="34" charset="0"/>
                <a:sym typeface="Calibri"/>
                <a:hlinkClick r:id="rId5">
                  <a:extLst>
                    <a:ext uri="{A12FA001-AC4F-418D-AE19-62706E023703}">
                      <ahyp:hlinkClr xmlns:ahyp="http://schemas.microsoft.com/office/drawing/2018/hyperlinkcolor" val="tx"/>
                    </a:ext>
                  </a:extLst>
                </a:hlinkClick>
              </a:rPr>
              <a:t>Management de projets ÉS</a:t>
            </a:r>
          </a:p>
          <a:p>
            <a:pPr marL="717550" indent="-342900">
              <a:spcBef>
                <a:spcPts val="500"/>
              </a:spcBef>
              <a:buFont typeface="Arial" panose="020B0604020202020204" pitchFamily="34" charset="0"/>
              <a:buChar char="•"/>
            </a:pPr>
            <a:r>
              <a:rPr lang="fr-FR" sz="2200" u="sng" dirty="0">
                <a:solidFill>
                  <a:srgbClr val="7030A0"/>
                </a:solidFill>
                <a:latin typeface="Arial" panose="020B0604020202020204" pitchFamily="34" charset="0"/>
                <a:cs typeface="Arial" panose="020B0604020202020204" pitchFamily="34" charset="0"/>
                <a:sym typeface="Calibri"/>
                <a:hlinkClick r:id="rId5">
                  <a:extLst>
                    <a:ext uri="{A12FA001-AC4F-418D-AE19-62706E023703}">
                      <ahyp:hlinkClr xmlns:ahyp="http://schemas.microsoft.com/office/drawing/2018/hyperlinkcolor" val="tx"/>
                    </a:ext>
                  </a:extLst>
                </a:hlinkClick>
              </a:rPr>
              <a:t>#MAVOIX</a:t>
            </a:r>
            <a:endParaRPr lang="fr-FR" sz="2200" dirty="0">
              <a:solidFill>
                <a:srgbClr val="000000"/>
              </a:solidFill>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A7ED86EE-67DA-4D1A-A89C-A3B4E0C8C559}"/>
              </a:ext>
            </a:extLst>
          </p:cNvPr>
          <p:cNvSpPr txBox="1">
            <a:spLocks/>
          </p:cNvSpPr>
          <p:nvPr/>
        </p:nvSpPr>
        <p:spPr>
          <a:xfrm>
            <a:off x="468313" y="6381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432B396D-0A95-42DB-83DE-6FD0C17DBE56}" type="slidenum">
              <a:rPr lang="fr-FR" altLang="fr-FR" smtClean="0">
                <a:latin typeface="Arial" panose="020B0604020202020204" pitchFamily="34" charset="0"/>
              </a:rPr>
              <a:pPr algn="l">
                <a:defRPr/>
              </a:pPr>
              <a:t>9</a:t>
            </a:fld>
            <a:endParaRPr lang="fr-FR" altLang="fr-FR">
              <a:latin typeface="Arial" panose="020B0604020202020204" pitchFamily="34" charset="0"/>
            </a:endParaRPr>
          </a:p>
        </p:txBody>
      </p:sp>
    </p:spTree>
    <p:extLst>
      <p:ext uri="{BB962C8B-B14F-4D97-AF65-F5344CB8AC3E}">
        <p14:creationId xmlns:p14="http://schemas.microsoft.com/office/powerpoint/2010/main" val="31809476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SYNC_SLIDE_GUID" val="bc9ebaff-332e-436e-bc9b-31e09fb9e81f"/>
</p:tagLst>
</file>

<file path=ppt/tags/tag10.xml><?xml version="1.0" encoding="utf-8"?>
<p:tagLst xmlns:a="http://schemas.openxmlformats.org/drawingml/2006/main" xmlns:r="http://schemas.openxmlformats.org/officeDocument/2006/relationships" xmlns:p="http://schemas.openxmlformats.org/presentationml/2006/main">
  <p:tag name="OFFISYNC_SLIDE_GUID" val="e47becaf-57e1-4694-9260-b947bca45208"/>
</p:tagLst>
</file>

<file path=ppt/tags/tag11.xml><?xml version="1.0" encoding="utf-8"?>
<p:tagLst xmlns:a="http://schemas.openxmlformats.org/drawingml/2006/main" xmlns:r="http://schemas.openxmlformats.org/officeDocument/2006/relationships" xmlns:p="http://schemas.openxmlformats.org/presentationml/2006/main">
  <p:tag name="OFFISYNC_SLIDE_GUID" val="8eeacc29-a3a4-4324-b620-feecc2817937"/>
</p:tagLst>
</file>

<file path=ppt/tags/tag12.xml><?xml version="1.0" encoding="utf-8"?>
<p:tagLst xmlns:a="http://schemas.openxmlformats.org/drawingml/2006/main" xmlns:r="http://schemas.openxmlformats.org/officeDocument/2006/relationships" xmlns:p="http://schemas.openxmlformats.org/presentationml/2006/main">
  <p:tag name="OFFISYNC_SLIDE_GUID" val="10e9e738-2b18-416b-9101-56d14e519369"/>
</p:tagLst>
</file>

<file path=ppt/tags/tag13.xml><?xml version="1.0" encoding="utf-8"?>
<p:tagLst xmlns:a="http://schemas.openxmlformats.org/drawingml/2006/main" xmlns:r="http://schemas.openxmlformats.org/officeDocument/2006/relationships" xmlns:p="http://schemas.openxmlformats.org/presentationml/2006/main">
  <p:tag name="OFFISYNC_SLIDE_GUID" val="30e1e58c-8460-41d2-9437-bfd2cef27f09"/>
</p:tagLst>
</file>

<file path=ppt/tags/tag14.xml><?xml version="1.0" encoding="utf-8"?>
<p:tagLst xmlns:a="http://schemas.openxmlformats.org/drawingml/2006/main" xmlns:r="http://schemas.openxmlformats.org/officeDocument/2006/relationships" xmlns:p="http://schemas.openxmlformats.org/presentationml/2006/main">
  <p:tag name="OFFISYNC_SLIDE_GUID" val="56552c74-699f-4e76-b682-74dbcbcaf07d"/>
</p:tagLst>
</file>

<file path=ppt/tags/tag15.xml><?xml version="1.0" encoding="utf-8"?>
<p:tagLst xmlns:a="http://schemas.openxmlformats.org/drawingml/2006/main" xmlns:r="http://schemas.openxmlformats.org/officeDocument/2006/relationships" xmlns:p="http://schemas.openxmlformats.org/presentationml/2006/main">
  <p:tag name="OFFISYNC_SLIDE_GUID" val="0f00e656-d1eb-4297-912a-a112efb65e3f"/>
</p:tagLst>
</file>

<file path=ppt/tags/tag16.xml><?xml version="1.0" encoding="utf-8"?>
<p:tagLst xmlns:a="http://schemas.openxmlformats.org/drawingml/2006/main" xmlns:r="http://schemas.openxmlformats.org/officeDocument/2006/relationships" xmlns:p="http://schemas.openxmlformats.org/presentationml/2006/main">
  <p:tag name="OFFISYNC_SLIDE_GUID" val="f53f97c0-38e5-4e75-ad7b-9eb7e2f2cc11"/>
</p:tagLst>
</file>

<file path=ppt/tags/tag17.xml><?xml version="1.0" encoding="utf-8"?>
<p:tagLst xmlns:a="http://schemas.openxmlformats.org/drawingml/2006/main" xmlns:r="http://schemas.openxmlformats.org/officeDocument/2006/relationships" xmlns:p="http://schemas.openxmlformats.org/presentationml/2006/main">
  <p:tag name="OFFISYNC_SLIDE_GUID" val="57fb2a78-ede4-47e0-93f2-3d10acf8882b"/>
</p:tagLst>
</file>

<file path=ppt/tags/tag18.xml><?xml version="1.0" encoding="utf-8"?>
<p:tagLst xmlns:a="http://schemas.openxmlformats.org/drawingml/2006/main" xmlns:r="http://schemas.openxmlformats.org/officeDocument/2006/relationships" xmlns:p="http://schemas.openxmlformats.org/presentationml/2006/main">
  <p:tag name="OFFISYNC_SLIDE_GUID" val="249f2354-fef3-4943-91e1-ab4a8ae03bf4"/>
</p:tagLst>
</file>

<file path=ppt/tags/tag2.xml><?xml version="1.0" encoding="utf-8"?>
<p:tagLst xmlns:a="http://schemas.openxmlformats.org/drawingml/2006/main" xmlns:r="http://schemas.openxmlformats.org/officeDocument/2006/relationships" xmlns:p="http://schemas.openxmlformats.org/presentationml/2006/main">
  <p:tag name="OFFISYNC_SLIDE_GUID" val="52d9fc15-054e-41ee-9f57-6c8a91ca45e2"/>
</p:tagLst>
</file>

<file path=ppt/tags/tag3.xml><?xml version="1.0" encoding="utf-8"?>
<p:tagLst xmlns:a="http://schemas.openxmlformats.org/drawingml/2006/main" xmlns:r="http://schemas.openxmlformats.org/officeDocument/2006/relationships" xmlns:p="http://schemas.openxmlformats.org/presentationml/2006/main">
  <p:tag name="OFFISYNC_SLIDE_GUID" val="4c5f35cc-cee5-4946-90ce-36c7a4271f97"/>
</p:tagLst>
</file>

<file path=ppt/tags/tag4.xml><?xml version="1.0" encoding="utf-8"?>
<p:tagLst xmlns:a="http://schemas.openxmlformats.org/drawingml/2006/main" xmlns:r="http://schemas.openxmlformats.org/officeDocument/2006/relationships" xmlns:p="http://schemas.openxmlformats.org/presentationml/2006/main">
  <p:tag name="OFFISYNC_SLIDE_GUID" val="b44e9236-b74d-4a7c-b794-13ad9602ce57"/>
</p:tagLst>
</file>

<file path=ppt/tags/tag5.xml><?xml version="1.0" encoding="utf-8"?>
<p:tagLst xmlns:a="http://schemas.openxmlformats.org/drawingml/2006/main" xmlns:r="http://schemas.openxmlformats.org/officeDocument/2006/relationships" xmlns:p="http://schemas.openxmlformats.org/presentationml/2006/main">
  <p:tag name="OFFISYNC_SLIDE_GUID" val="baa8f177-8c2d-42be-9464-4566df545ba2"/>
</p:tagLst>
</file>

<file path=ppt/tags/tag6.xml><?xml version="1.0" encoding="utf-8"?>
<p:tagLst xmlns:a="http://schemas.openxmlformats.org/drawingml/2006/main" xmlns:r="http://schemas.openxmlformats.org/officeDocument/2006/relationships" xmlns:p="http://schemas.openxmlformats.org/presentationml/2006/main">
  <p:tag name="OFFISYNC_SLIDE_GUID" val="a4767504-32d6-4238-be82-a9ca1a36e7e1"/>
</p:tagLst>
</file>

<file path=ppt/tags/tag7.xml><?xml version="1.0" encoding="utf-8"?>
<p:tagLst xmlns:a="http://schemas.openxmlformats.org/drawingml/2006/main" xmlns:r="http://schemas.openxmlformats.org/officeDocument/2006/relationships" xmlns:p="http://schemas.openxmlformats.org/presentationml/2006/main">
  <p:tag name="OFFISYNC_SLIDE_GUID" val="706a62b1-559b-4e3c-bf74-fd23407ec933"/>
</p:tagLst>
</file>

<file path=ppt/tags/tag8.xml><?xml version="1.0" encoding="utf-8"?>
<p:tagLst xmlns:a="http://schemas.openxmlformats.org/drawingml/2006/main" xmlns:r="http://schemas.openxmlformats.org/officeDocument/2006/relationships" xmlns:p="http://schemas.openxmlformats.org/presentationml/2006/main">
  <p:tag name="OFFISYNC_SLIDE_GUID" val="0c36ddc1-21f4-4077-be08-263e08f7c98d"/>
</p:tagLst>
</file>

<file path=ppt/tags/tag9.xml><?xml version="1.0" encoding="utf-8"?>
<p:tagLst xmlns:a="http://schemas.openxmlformats.org/drawingml/2006/main" xmlns:r="http://schemas.openxmlformats.org/officeDocument/2006/relationships" xmlns:p="http://schemas.openxmlformats.org/presentationml/2006/main">
  <p:tag name="OFFISYNC_SLIDE_GUID" val="a6c9eeca-ff0d-48b7-a0b1-96facc47eff2"/>
</p:tagLst>
</file>

<file path=ppt/theme/theme1.xml><?xml version="1.0" encoding="utf-8"?>
<a:theme xmlns:a="http://schemas.openxmlformats.org/drawingml/2006/main" name="énergie">
  <a:themeElements>
    <a:clrScheme name="Personnalisé 1">
      <a:dk1>
        <a:srgbClr val="1F3A60"/>
      </a:dk1>
      <a:lt1>
        <a:srgbClr val="FFFFFF"/>
      </a:lt1>
      <a:dk2>
        <a:srgbClr val="018175"/>
      </a:dk2>
      <a:lt2>
        <a:srgbClr val="CD4532"/>
      </a:lt2>
      <a:accent1>
        <a:srgbClr val="475757"/>
      </a:accent1>
      <a:accent2>
        <a:srgbClr val="4F81BD"/>
      </a:accent2>
      <a:accent3>
        <a:srgbClr val="6AA62F"/>
      </a:accent3>
      <a:accent4>
        <a:srgbClr val="F5EB6B"/>
      </a:accent4>
      <a:accent5>
        <a:srgbClr val="3EC0F0"/>
      </a:accent5>
      <a:accent6>
        <a:srgbClr val="F59B19"/>
      </a:accent6>
      <a:hlink>
        <a:srgbClr val="A6529A"/>
      </a:hlink>
      <a:folHlink>
        <a:srgbClr val="DC3A8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énergie" id="{6A400C1C-D634-475A-B965-F61077763A99}" vid="{3EBC7450-08AA-4341-BDA5-ADC75770C220}"/>
    </a:ext>
  </a:extLst>
</a:theme>
</file>

<file path=ppt/theme/theme10.xml><?xml version="1.0" encoding="utf-8"?>
<a:theme xmlns:a="http://schemas.openxmlformats.org/drawingml/2006/main" name="Chias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asma" id="{44AF200A-9B14-4EA3-AB2A-D90647DCD3BD}" vid="{4778AD8D-E763-4439-81EA-E3437A417C76}"/>
    </a:ext>
  </a:extLst>
</a:theme>
</file>

<file path=ppt/theme/theme1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Orange WHT Secondary">
      <a:dk1>
        <a:srgbClr val="000000"/>
      </a:dk1>
      <a:lt1>
        <a:srgbClr val="FFFFFF"/>
      </a:lt1>
      <a:dk2>
        <a:srgbClr val="8F8F8F"/>
      </a:dk2>
      <a:lt2>
        <a:srgbClr val="FF7900"/>
      </a:lt2>
      <a:accent1>
        <a:srgbClr val="FF7900"/>
      </a:accent1>
      <a:accent2>
        <a:srgbClr val="4BB4E6"/>
      </a:accent2>
      <a:accent3>
        <a:srgbClr val="50BE87"/>
      </a:accent3>
      <a:accent4>
        <a:srgbClr val="FFB4E6"/>
      </a:accent4>
      <a:accent5>
        <a:srgbClr val="A885D8"/>
      </a:accent5>
      <a:accent6>
        <a:srgbClr val="FFD200"/>
      </a:accent6>
      <a:hlink>
        <a:srgbClr val="FF7900"/>
      </a:hlink>
      <a:folHlink>
        <a:srgbClr val="FF7900"/>
      </a:folHlink>
    </a:clrScheme>
    <a:fontScheme name="Orange">
      <a:majorFont>
        <a:latin typeface="Helvetica 75 Bold"/>
        <a:ea typeface=""/>
        <a:cs typeface=""/>
      </a:majorFont>
      <a:minorFont>
        <a:latin typeface="Helvetica 75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600" dirty="0"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OFR_OBS-template_external.potx" id="{8E63A4C0-0D5B-4AB0-9B17-28650E3A1109}" vid="{213D95EF-7056-43E0-9767-0E799F788926}"/>
    </a:ext>
  </a:extLst>
</a:theme>
</file>

<file path=ppt/theme/theme3.xml><?xml version="1.0" encoding="utf-8"?>
<a:theme xmlns:a="http://schemas.openxmlformats.org/drawingml/2006/main" name="8_OFR_template_interne">
  <a:themeElements>
    <a:clrScheme name="Orange WHT Secondary">
      <a:dk1>
        <a:srgbClr val="000000"/>
      </a:dk1>
      <a:lt1>
        <a:srgbClr val="FFFFFF"/>
      </a:lt1>
      <a:dk2>
        <a:srgbClr val="8F8F8F"/>
      </a:dk2>
      <a:lt2>
        <a:srgbClr val="FF7900"/>
      </a:lt2>
      <a:accent1>
        <a:srgbClr val="FF7900"/>
      </a:accent1>
      <a:accent2>
        <a:srgbClr val="4BB4E6"/>
      </a:accent2>
      <a:accent3>
        <a:srgbClr val="50BE87"/>
      </a:accent3>
      <a:accent4>
        <a:srgbClr val="FFB4E6"/>
      </a:accent4>
      <a:accent5>
        <a:srgbClr val="A885D8"/>
      </a:accent5>
      <a:accent6>
        <a:srgbClr val="FFD200"/>
      </a:accent6>
      <a:hlink>
        <a:srgbClr val="FF7900"/>
      </a:hlink>
      <a:folHlink>
        <a:srgbClr val="FF7900"/>
      </a:folHlink>
    </a:clrScheme>
    <a:fontScheme name="Orange">
      <a:majorFont>
        <a:latin typeface="Helvetica 75 Bold"/>
        <a:ea typeface=""/>
        <a:cs typeface=""/>
      </a:majorFont>
      <a:minorFont>
        <a:latin typeface="Helvetica 75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600" dirty="0"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OFR_OBS-template_external.potx" id="{8E63A4C0-0D5B-4AB0-9B17-28650E3A1109}" vid="{213D95EF-7056-43E0-9767-0E799F788926}"/>
    </a:ext>
  </a:extLst>
</a:theme>
</file>

<file path=ppt/theme/theme4.xml><?xml version="1.0" encoding="utf-8"?>
<a:theme xmlns:a="http://schemas.openxmlformats.org/drawingml/2006/main" name="1_blank">
  <a:themeElements>
    <a:clrScheme name="Orange WHT Secondary">
      <a:dk1>
        <a:srgbClr val="000000"/>
      </a:dk1>
      <a:lt1>
        <a:srgbClr val="FFFFFF"/>
      </a:lt1>
      <a:dk2>
        <a:srgbClr val="8F8F8F"/>
      </a:dk2>
      <a:lt2>
        <a:srgbClr val="FF7900"/>
      </a:lt2>
      <a:accent1>
        <a:srgbClr val="FF7900"/>
      </a:accent1>
      <a:accent2>
        <a:srgbClr val="4BB4E6"/>
      </a:accent2>
      <a:accent3>
        <a:srgbClr val="50BE87"/>
      </a:accent3>
      <a:accent4>
        <a:srgbClr val="FFB4E6"/>
      </a:accent4>
      <a:accent5>
        <a:srgbClr val="A885D8"/>
      </a:accent5>
      <a:accent6>
        <a:srgbClr val="FFD200"/>
      </a:accent6>
      <a:hlink>
        <a:srgbClr val="FF7900"/>
      </a:hlink>
      <a:folHlink>
        <a:srgbClr val="FF7900"/>
      </a:folHlink>
    </a:clrScheme>
    <a:fontScheme name="Orange">
      <a:majorFont>
        <a:latin typeface="Helvetica 75 Bold"/>
        <a:ea typeface=""/>
        <a:cs typeface=""/>
      </a:majorFont>
      <a:minorFont>
        <a:latin typeface="Helvetica 75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600" dirty="0"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OFR_OBS-template_external.potx" id="{8E63A4C0-0D5B-4AB0-9B17-28650E3A1109}" vid="{213D95EF-7056-43E0-9767-0E799F788926}"/>
    </a:ext>
  </a:extLst>
</a:theme>
</file>

<file path=ppt/theme/theme5.xml><?xml version="1.0" encoding="utf-8"?>
<a:theme xmlns:a="http://schemas.openxmlformats.org/drawingml/2006/main" name="OFR_template_restricted">
  <a:themeElements>
    <a:clrScheme name="Orange WHT Secondary">
      <a:dk1>
        <a:srgbClr val="000000"/>
      </a:dk1>
      <a:lt1>
        <a:srgbClr val="FFFFFF"/>
      </a:lt1>
      <a:dk2>
        <a:srgbClr val="8F8F8F"/>
      </a:dk2>
      <a:lt2>
        <a:srgbClr val="FF7900"/>
      </a:lt2>
      <a:accent1>
        <a:srgbClr val="FF7900"/>
      </a:accent1>
      <a:accent2>
        <a:srgbClr val="4BB4E6"/>
      </a:accent2>
      <a:accent3>
        <a:srgbClr val="50BE87"/>
      </a:accent3>
      <a:accent4>
        <a:srgbClr val="FFB4E6"/>
      </a:accent4>
      <a:accent5>
        <a:srgbClr val="A885D8"/>
      </a:accent5>
      <a:accent6>
        <a:srgbClr val="FFD200"/>
      </a:accent6>
      <a:hlink>
        <a:srgbClr val="FF7900"/>
      </a:hlink>
      <a:folHlink>
        <a:srgbClr val="FF7900"/>
      </a:folHlink>
    </a:clrScheme>
    <a:fontScheme name="Orange">
      <a:majorFont>
        <a:latin typeface="Helvetica 75 Bold"/>
        <a:ea typeface=""/>
        <a:cs typeface=""/>
      </a:majorFont>
      <a:minorFont>
        <a:latin typeface="Helvetica 75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600" dirty="0"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OFR_OBS-template_external.potx" id="{8E63A4C0-0D5B-4AB0-9B17-28650E3A1109}" vid="{213D95EF-7056-43E0-9767-0E799F788926}"/>
    </a:ext>
  </a:extLst>
</a:theme>
</file>

<file path=ppt/theme/theme6.xml><?xml version="1.0" encoding="utf-8"?>
<a:theme xmlns:a="http://schemas.openxmlformats.org/drawingml/2006/main" name="1_TestThème">
  <a:themeElements>
    <a:clrScheme name="OrangeTest">
      <a:dk1>
        <a:sysClr val="windowText" lastClr="000000"/>
      </a:dk1>
      <a:lt1>
        <a:sysClr val="window" lastClr="FFFFFF"/>
      </a:lt1>
      <a:dk2>
        <a:srgbClr val="FF7900"/>
      </a:dk2>
      <a:lt2>
        <a:srgbClr val="595959"/>
      </a:lt2>
      <a:accent1>
        <a:srgbClr val="4BB4E6"/>
      </a:accent1>
      <a:accent2>
        <a:srgbClr val="50BE87"/>
      </a:accent2>
      <a:accent3>
        <a:srgbClr val="FFB4E6"/>
      </a:accent3>
      <a:accent4>
        <a:srgbClr val="A885D8"/>
      </a:accent4>
      <a:accent5>
        <a:srgbClr val="FFD200"/>
      </a:accent5>
      <a:accent6>
        <a:srgbClr val="8F8F8F"/>
      </a:accent6>
      <a:hlink>
        <a:srgbClr val="D6D6D6"/>
      </a:hlink>
      <a:folHlink>
        <a:srgbClr val="FF7900"/>
      </a:folHlink>
    </a:clrScheme>
    <a:fontScheme name="OrangeTest">
      <a:majorFont>
        <a:latin typeface="Helvetica 75 Bold"/>
        <a:ea typeface=""/>
        <a:cs typeface=""/>
      </a:majorFont>
      <a:minorFont>
        <a:latin typeface="Helvetica 55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Thème" id="{559008DB-677F-412B-AB4A-A632B3ABBC87}" vid="{0F21A2F1-4EAF-4FB9-8D89-DB9F3D58A03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blank">
  <a:themeElements>
    <a:clrScheme name="Orange WHT Secondary">
      <a:dk1>
        <a:srgbClr val="000000"/>
      </a:dk1>
      <a:lt1>
        <a:srgbClr val="FFFFFF"/>
      </a:lt1>
      <a:dk2>
        <a:srgbClr val="8F8F8F"/>
      </a:dk2>
      <a:lt2>
        <a:srgbClr val="FF7900"/>
      </a:lt2>
      <a:accent1>
        <a:srgbClr val="FF7900"/>
      </a:accent1>
      <a:accent2>
        <a:srgbClr val="4BB4E6"/>
      </a:accent2>
      <a:accent3>
        <a:srgbClr val="50BE87"/>
      </a:accent3>
      <a:accent4>
        <a:srgbClr val="FFB4E6"/>
      </a:accent4>
      <a:accent5>
        <a:srgbClr val="A885D8"/>
      </a:accent5>
      <a:accent6>
        <a:srgbClr val="FFD200"/>
      </a:accent6>
      <a:hlink>
        <a:srgbClr val="FF7900"/>
      </a:hlink>
      <a:folHlink>
        <a:srgbClr val="FF7900"/>
      </a:folHlink>
    </a:clrScheme>
    <a:fontScheme name="Orange">
      <a:majorFont>
        <a:latin typeface="Helvetica 75 Bold"/>
        <a:ea typeface=""/>
        <a:cs typeface=""/>
      </a:majorFont>
      <a:minorFont>
        <a:latin typeface="Helvetica 75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600" dirty="0"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OFR_OBS-template_external.potx" id="{8E63A4C0-0D5B-4AB0-9B17-28650E3A1109}" vid="{213D95EF-7056-43E0-9767-0E799F788926}"/>
    </a:ext>
  </a:extLst>
</a:theme>
</file>

<file path=ppt/theme/theme9.xml><?xml version="1.0" encoding="utf-8"?>
<a:theme xmlns:a="http://schemas.openxmlformats.org/drawingml/2006/main" name="1_OFR_template_restricted">
  <a:themeElements>
    <a:clrScheme name="Orange WHT Secondary">
      <a:dk1>
        <a:srgbClr val="000000"/>
      </a:dk1>
      <a:lt1>
        <a:srgbClr val="FFFFFF"/>
      </a:lt1>
      <a:dk2>
        <a:srgbClr val="8F8F8F"/>
      </a:dk2>
      <a:lt2>
        <a:srgbClr val="FF7900"/>
      </a:lt2>
      <a:accent1>
        <a:srgbClr val="FF7900"/>
      </a:accent1>
      <a:accent2>
        <a:srgbClr val="4BB4E6"/>
      </a:accent2>
      <a:accent3>
        <a:srgbClr val="50BE87"/>
      </a:accent3>
      <a:accent4>
        <a:srgbClr val="FFB4E6"/>
      </a:accent4>
      <a:accent5>
        <a:srgbClr val="A885D8"/>
      </a:accent5>
      <a:accent6>
        <a:srgbClr val="FFD200"/>
      </a:accent6>
      <a:hlink>
        <a:srgbClr val="FF7900"/>
      </a:hlink>
      <a:folHlink>
        <a:srgbClr val="FF7900"/>
      </a:folHlink>
    </a:clrScheme>
    <a:fontScheme name="Orange">
      <a:majorFont>
        <a:latin typeface="Helvetica 75 Bold"/>
        <a:ea typeface=""/>
        <a:cs typeface=""/>
      </a:majorFont>
      <a:minorFont>
        <a:latin typeface="Helvetica 75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600" dirty="0"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Charte FM modèle" id="{ABFA99D5-D92B-4730-A2B5-77A586BBB656}" vid="{EBAA0179-99B6-4F39-BE41-92A743F8774B}"/>
    </a:ext>
  </a:extLst>
</a:theme>
</file>

<file path=ppt/theme/themeOverride1.xml><?xml version="1.0" encoding="utf-8"?>
<a:themeOverride xmlns:a="http://schemas.openxmlformats.org/drawingml/2006/main">
  <a:clrScheme name="Orange WHT Secondary">
    <a:dk1>
      <a:srgbClr val="000000"/>
    </a:dk1>
    <a:lt1>
      <a:srgbClr val="FFFFFF"/>
    </a:lt1>
    <a:dk2>
      <a:srgbClr val="8F8F8F"/>
    </a:dk2>
    <a:lt2>
      <a:srgbClr val="FF7900"/>
    </a:lt2>
    <a:accent1>
      <a:srgbClr val="FF7900"/>
    </a:accent1>
    <a:accent2>
      <a:srgbClr val="4BB4E6"/>
    </a:accent2>
    <a:accent3>
      <a:srgbClr val="50BE87"/>
    </a:accent3>
    <a:accent4>
      <a:srgbClr val="FFB4E6"/>
    </a:accent4>
    <a:accent5>
      <a:srgbClr val="A885D8"/>
    </a:accent5>
    <a:accent6>
      <a:srgbClr val="FFD200"/>
    </a:accent6>
    <a:hlink>
      <a:srgbClr val="FF7900"/>
    </a:hlink>
    <a:folHlink>
      <a:srgbClr val="FF79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7194248D56D44C861A99231BE726D4" ma:contentTypeVersion="16" ma:contentTypeDescription="Crée un document." ma:contentTypeScope="" ma:versionID="ab883f984441df3f8808f652bfcbd492">
  <xsd:schema xmlns:xsd="http://www.w3.org/2001/XMLSchema" xmlns:xs="http://www.w3.org/2001/XMLSchema" xmlns:p="http://schemas.microsoft.com/office/2006/metadata/properties" xmlns:ns2="df4a014d-2bb3-450d-85c1-8430465fdff1" xmlns:ns3="97b85563-471c-4f2e-927d-5a2c0ef108de" targetNamespace="http://schemas.microsoft.com/office/2006/metadata/properties" ma:root="true" ma:fieldsID="e4668f4a45a8dba3c0367abd4280f97d" ns2:_="" ns3:_="">
    <xsd:import namespace="df4a014d-2bb3-450d-85c1-8430465fdff1"/>
    <xsd:import namespace="97b85563-471c-4f2e-927d-5a2c0ef108d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3:m9cea04b43ff4b188030ae540b19622a"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4a014d-2bb3-450d-85c1-8430465fdf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ddf61052-6dc6-4d7b-accc-51f432642fd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7b85563-471c-4f2e-927d-5a2c0ef108de"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m9cea04b43ff4b188030ae540b19622a" ma:index="19" nillable="true" ma:taxonomy="true" ma:internalName="m9cea04b43ff4b188030ae540b19622a" ma:taxonomyFieldName="ES_Ambition" ma:displayName="Ambition" ma:fieldId="{69cea04b-43ff-4b18-8030-ae540b19622a}" ma:sspId="ddf61052-6dc6-4d7b-accc-51f432642fd6" ma:termSetId="5d7a2589-81e0-4922-a96c-18089945d3c2" ma:anchorId="00000000-0000-0000-0000-000000000000" ma:open="false" ma:isKeyword="false">
      <xsd:complexType>
        <xsd:sequence>
          <xsd:element ref="pc:Terms" minOccurs="0" maxOccurs="1"/>
        </xsd:sequence>
      </xsd:complexType>
    </xsd:element>
    <xsd:element name="TaxCatchAll" ma:index="20" nillable="true" ma:displayName="Taxonomy Catch All Column" ma:hidden="true" ma:list="{64c9f85c-0d94-42e7-a488-77e2a11886e8}" ma:internalName="TaxCatchAll" ma:showField="CatchAllData" ma:web="97b85563-471c-4f2e-927d-5a2c0ef108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7b85563-471c-4f2e-927d-5a2c0ef108de">
      <UserInfo>
        <DisplayName>BOYON Bertrand</DisplayName>
        <AccountId>42</AccountId>
        <AccountType/>
      </UserInfo>
    </SharedWithUsers>
    <TaxCatchAll xmlns="97b85563-471c-4f2e-927d-5a2c0ef108de" xsi:nil="true"/>
    <m9cea04b43ff4b188030ae540b19622a xmlns="97b85563-471c-4f2e-927d-5a2c0ef108de">
      <Terms xmlns="http://schemas.microsoft.com/office/infopath/2007/PartnerControls"/>
    </m9cea04b43ff4b188030ae540b19622a>
    <lcf76f155ced4ddcb4097134ff3c332f xmlns="df4a014d-2bb3-450d-85c1-8430465fdff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E871E0-AE9D-4D2D-B131-6664A11537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4a014d-2bb3-450d-85c1-8430465fdff1"/>
    <ds:schemaRef ds:uri="97b85563-471c-4f2e-927d-5a2c0ef108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1ECF1EE-8430-439F-8F40-9D63B620B2DA}">
  <ds:schemaRefs>
    <ds:schemaRef ds:uri="http://purl.org/dc/terms/"/>
    <ds:schemaRef ds:uri="http://schemas.microsoft.com/office/2006/documentManagement/types"/>
    <ds:schemaRef ds:uri="http://schemas.microsoft.com/office/2006/metadata/properties"/>
    <ds:schemaRef ds:uri="http://purl.org/dc/dcmitype/"/>
    <ds:schemaRef ds:uri="http://purl.org/dc/elements/1.1/"/>
    <ds:schemaRef ds:uri="http://www.w3.org/XML/1998/namespace"/>
    <ds:schemaRef ds:uri="97b85563-471c-4f2e-927d-5a2c0ef108de"/>
    <ds:schemaRef ds:uri="http://schemas.microsoft.com/office/infopath/2007/PartnerControls"/>
    <ds:schemaRef ds:uri="http://schemas.openxmlformats.org/package/2006/metadata/core-properties"/>
    <ds:schemaRef ds:uri="df4a014d-2bb3-450d-85c1-8430465fdff1"/>
  </ds:schemaRefs>
</ds:datastoreItem>
</file>

<file path=customXml/itemProps3.xml><?xml version="1.0" encoding="utf-8"?>
<ds:datastoreItem xmlns:ds="http://schemas.openxmlformats.org/officeDocument/2006/customXml" ds:itemID="{99A25838-CF28-42A4-B1B9-2D1EF59657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609</TotalTime>
  <Words>3989</Words>
  <Application>Microsoft Office PowerPoint</Application>
  <PresentationFormat>Grand écran</PresentationFormat>
  <Paragraphs>439</Paragraphs>
  <Slides>68</Slides>
  <Notes>16</Notes>
  <HiddenSlides>0</HiddenSlides>
  <MMClips>2</MMClips>
  <ScaleCrop>false</ScaleCrop>
  <HeadingPairs>
    <vt:vector size="6" baseType="variant">
      <vt:variant>
        <vt:lpstr>Polices utilisées</vt:lpstr>
      </vt:variant>
      <vt:variant>
        <vt:i4>15</vt:i4>
      </vt:variant>
      <vt:variant>
        <vt:lpstr>Thème</vt:lpstr>
      </vt:variant>
      <vt:variant>
        <vt:i4>10</vt:i4>
      </vt:variant>
      <vt:variant>
        <vt:lpstr>Titres des diapositives</vt:lpstr>
      </vt:variant>
      <vt:variant>
        <vt:i4>68</vt:i4>
      </vt:variant>
    </vt:vector>
  </HeadingPairs>
  <TitlesOfParts>
    <vt:vector size="93" baseType="lpstr">
      <vt:lpstr>Arial</vt:lpstr>
      <vt:lpstr>Avenir</vt:lpstr>
      <vt:lpstr>Calibri</vt:lpstr>
      <vt:lpstr>Courier New</vt:lpstr>
      <vt:lpstr>Helvetica 55 Bold (Corps)</vt:lpstr>
      <vt:lpstr>Helvetica 55 Roman</vt:lpstr>
      <vt:lpstr>Helvetica 75</vt:lpstr>
      <vt:lpstr>Helvetica 75 Bold</vt:lpstr>
      <vt:lpstr>Helvetica Neue</vt:lpstr>
      <vt:lpstr>HelveticaNeue-Bold</vt:lpstr>
      <vt:lpstr>Roboto</vt:lpstr>
      <vt:lpstr>Titillium</vt:lpstr>
      <vt:lpstr>Titillium Bd</vt:lpstr>
      <vt:lpstr>Verdana</vt:lpstr>
      <vt:lpstr>Wingdings</vt:lpstr>
      <vt:lpstr>énergie</vt:lpstr>
      <vt:lpstr>blank</vt:lpstr>
      <vt:lpstr>8_OFR_template_interne</vt:lpstr>
      <vt:lpstr>1_blank</vt:lpstr>
      <vt:lpstr>OFR_template_restricted</vt:lpstr>
      <vt:lpstr>1_TestThème</vt:lpstr>
      <vt:lpstr>Office Theme</vt:lpstr>
      <vt:lpstr>2_blank</vt:lpstr>
      <vt:lpstr>1_OFR_template_restricted</vt:lpstr>
      <vt:lpstr>Chiasma</vt:lpstr>
      <vt:lpstr>Présentation PowerPoint</vt:lpstr>
      <vt:lpstr>Enregistrement de ce webinaire</vt:lpstr>
      <vt:lpstr>Au programme</vt:lpstr>
      <vt:lpstr>Au programme</vt:lpstr>
      <vt:lpstr>Questions – Réactions – Partages &gt; 14h10</vt:lpstr>
      <vt:lpstr>Présentation PowerPoint</vt:lpstr>
      <vt:lpstr>Au programme</vt:lpstr>
      <vt:lpstr>Présentation PowerPoint</vt:lpstr>
      <vt:lpstr>Les Facilitateurs ÉS, organisés en Communauté de pratique</vt:lpstr>
      <vt:lpstr>Les Facilitateurs ÉS</vt:lpstr>
      <vt:lpstr>Présentation PowerPoint</vt:lpstr>
      <vt:lpstr>La facilitation : mes convictions (1/3)</vt:lpstr>
      <vt:lpstr>La facilitation : mes convictions (2/3)</vt:lpstr>
      <vt:lpstr>La facilitation : mes convictions (3/3)</vt:lpstr>
      <vt:lpstr>Questions – Réactions – Partages &gt; 14h20</vt:lpstr>
      <vt:lpstr>Au programme</vt:lpstr>
      <vt:lpstr>Christian Bollaert Responsable du développement managérial  et de l’évolution des modes de fonctionnement</vt:lpstr>
      <vt:lpstr>Notre raison  d’être</vt:lpstr>
      <vt:lpstr>Opérateur  numérique</vt:lpstr>
      <vt:lpstr>Réinventer notre métier</vt:lpstr>
      <vt:lpstr>Orange Grand Nord Est</vt:lpstr>
      <vt:lpstr>Orange Grand Nord Est</vt:lpstr>
      <vt:lpstr>Présentation PowerPoint</vt:lpstr>
      <vt:lpstr>Présentation PowerPoint</vt:lpstr>
      <vt:lpstr>Présentation PowerPoint</vt:lpstr>
      <vt:lpstr>Présentation PowerPoint</vt:lpstr>
      <vt:lpstr>Présentation PowerPoint</vt:lpstr>
      <vt:lpstr>Présentation PowerPoint</vt:lpstr>
      <vt:lpstr>3 orientations collectives prioritaires en  2022 pour la DOGNE</vt:lpstr>
      <vt:lpstr>Présentation PowerPoint</vt:lpstr>
      <vt:lpstr>4 priorités de professionnalisation des faciliteurs</vt:lpstr>
      <vt:lpstr>Présentation PowerPoint</vt:lpstr>
      <vt:lpstr>Présentation PowerPoint</vt:lpstr>
      <vt:lpstr>L’un des principaux opérateurs de télécommunications au monde</vt:lpstr>
      <vt:lpstr>Un moteur pour l’économie des pays où nous sommes présents</vt:lpstr>
      <vt:lpstr>Créateur de valeur pour les territoires</vt:lpstr>
      <vt:lpstr>Questions – Réactions – Partages &gt; 14h45</vt:lpstr>
      <vt:lpstr>Au programme</vt:lpstr>
      <vt:lpstr>La communication sociale  et l’attention conjointe à l’heure du télétravail </vt:lpstr>
      <vt:lpstr>La cognition sociale</vt:lpstr>
      <vt:lpstr>Nous avons une préférence pour les stimuli sociaux dès notre très jeune âge</vt:lpstr>
      <vt:lpstr>Présentation PowerPoint</vt:lpstr>
      <vt:lpstr>Nous développons aussi la capacité de « mentaliser » et attribuer des états mentaux aux autres, ce qui va impacter les nôtres</vt:lpstr>
      <vt:lpstr>Présentation PowerPoint</vt:lpstr>
      <vt:lpstr>La théorie de l’esprit</vt:lpstr>
      <vt:lpstr>Présentation PowerPoint</vt:lpstr>
      <vt:lpstr>Présentation PowerPoint</vt:lpstr>
      <vt:lpstr>Nous fonctionnons de manière comparative</vt:lpstr>
      <vt:lpstr>Présentation PowerPoint</vt:lpstr>
      <vt:lpstr>Le télétravail</vt:lpstr>
      <vt:lpstr>Présentation PowerPoint</vt:lpstr>
      <vt:lpstr>Merci. Vs Merci!!!</vt:lpstr>
      <vt:lpstr>Présentation PowerPoint</vt:lpstr>
      <vt:lpstr>L’importance de l’attention conjointe</vt:lpstr>
      <vt:lpstr>Motivation | Procrastination</vt:lpstr>
      <vt:lpstr>Présentation PowerPoint</vt:lpstr>
      <vt:lpstr>Prix d’initiation | Prix de maintien | Récompense</vt:lpstr>
      <vt:lpstr>Prix d’initiation | Prix de maintien | Récompense</vt:lpstr>
      <vt:lpstr>Pouvoir collaborer sur de l’imaginaire</vt:lpstr>
      <vt:lpstr>Présentation PowerPoint</vt:lpstr>
      <vt:lpstr>Présentation PowerPoint</vt:lpstr>
      <vt:lpstr>Partager des espaces | Expliciter | L’importance des « temps morts </vt:lpstr>
      <vt:lpstr>Questions – Réactions – Partages &gt; 15h15</vt:lpstr>
      <vt:lpstr>Au programme</vt:lpstr>
      <vt:lpstr>Biblio/Webographie</vt:lpstr>
      <vt:lpstr>Présentation PowerPoint</vt:lpstr>
      <vt:lpstr>Au programme</vt:lpstr>
      <vt:lpstr>Au programme</vt:lpstr>
    </vt:vector>
  </TitlesOfParts>
  <Company>Groupe Electricité de Strasbourg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 Kaizen Comité Stratégique</dc:title>
  <dc:creator>MERCKEL Bertrand</dc:creator>
  <cp:lastModifiedBy>BLOCH Bernard</cp:lastModifiedBy>
  <cp:revision>8</cp:revision>
  <cp:lastPrinted>2020-06-10T11:29:19Z</cp:lastPrinted>
  <dcterms:created xsi:type="dcterms:W3CDTF">2020-04-28T12:39:08Z</dcterms:created>
  <dcterms:modified xsi:type="dcterms:W3CDTF">2022-03-04T17:02:08Z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0x010100CB7194248D56D44C861A99231BE726D4</vt:lpwstr>
  </property>
  <property fmtid="{D5CDD505-2E9C-101B-9397-08002B2CF9AE}" pid="3" name="TemplateUrl">
    <vt:lpwstr/>
  </property>
  <property fmtid="{D5CDD505-2E9C-101B-9397-08002B2CF9AE}" pid="4" name="Order">
    <vt:r8>3400</vt:r8>
  </property>
  <property fmtid="{D5CDD505-2E9C-101B-9397-08002B2CF9AE}" pid="5" name="ComplianceAssetId">
    <vt:lpwstr/>
  </property>
  <property fmtid="{D5CDD505-2E9C-101B-9397-08002B2CF9AE}" pid="6" name="xd_Signature">
    <vt:bool>false</vt:bool>
  </property>
  <property fmtid="{D5CDD505-2E9C-101B-9397-08002B2CF9AE}" pid="7" name="xd_ProgID">
    <vt:lpwstr/>
  </property>
  <property fmtid="{D5CDD505-2E9C-101B-9397-08002B2CF9AE}" pid="8" name="ES_Ambition">
    <vt:lpwstr/>
  </property>
  <property fmtid="{D5CDD505-2E9C-101B-9397-08002B2CF9AE}" pid="9" name="MediaServiceImageTags">
    <vt:lpwstr/>
  </property>
</Properties>
</file>